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36"/>
  </p:notesMasterIdLst>
  <p:sldIdLst>
    <p:sldId id="273" r:id="rId3"/>
    <p:sldId id="343" r:id="rId4"/>
    <p:sldId id="350" r:id="rId5"/>
    <p:sldId id="344" r:id="rId6"/>
    <p:sldId id="264" r:id="rId7"/>
    <p:sldId id="310" r:id="rId8"/>
    <p:sldId id="262" r:id="rId9"/>
    <p:sldId id="314" r:id="rId10"/>
    <p:sldId id="401" r:id="rId11"/>
    <p:sldId id="388" r:id="rId12"/>
    <p:sldId id="403" r:id="rId13"/>
    <p:sldId id="402" r:id="rId14"/>
    <p:sldId id="337" r:id="rId15"/>
    <p:sldId id="411" r:id="rId16"/>
    <p:sldId id="348" r:id="rId17"/>
    <p:sldId id="407" r:id="rId18"/>
    <p:sldId id="280" r:id="rId19"/>
    <p:sldId id="351" r:id="rId20"/>
    <p:sldId id="409" r:id="rId21"/>
    <p:sldId id="368" r:id="rId22"/>
    <p:sldId id="357" r:id="rId23"/>
    <p:sldId id="353" r:id="rId24"/>
    <p:sldId id="410" r:id="rId25"/>
    <p:sldId id="412" r:id="rId26"/>
    <p:sldId id="345" r:id="rId27"/>
    <p:sldId id="294" r:id="rId28"/>
    <p:sldId id="359" r:id="rId29"/>
    <p:sldId id="284" r:id="rId30"/>
    <p:sldId id="299" r:id="rId31"/>
    <p:sldId id="285" r:id="rId32"/>
    <p:sldId id="309" r:id="rId33"/>
    <p:sldId id="308" r:id="rId34"/>
    <p:sldId id="413" r:id="rId35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80D083-7DE5-4BE1-9A5E-18EBA231EE5B}" v="667" dt="2025-01-29T18:01:13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5341" autoAdjust="0"/>
  </p:normalViewPr>
  <p:slideViewPr>
    <p:cSldViewPr>
      <p:cViewPr varScale="1">
        <p:scale>
          <a:sx n="82" d="100"/>
          <a:sy n="82" d="100"/>
        </p:scale>
        <p:origin x="151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u Sargatal Llinàs" userId="476da4a0329280a6" providerId="LiveId" clId="{D580D083-7DE5-4BE1-9A5E-18EBA231EE5B}"/>
    <pc:docChg chg="undo custSel addSld delSld modSld sldOrd">
      <pc:chgData name="Arnau Sargatal Llinàs" userId="476da4a0329280a6" providerId="LiveId" clId="{D580D083-7DE5-4BE1-9A5E-18EBA231EE5B}" dt="2025-01-29T18:01:13.389" v="1986"/>
      <pc:docMkLst>
        <pc:docMk/>
      </pc:docMkLst>
      <pc:sldChg chg="modSp add mod">
        <pc:chgData name="Arnau Sargatal Llinàs" userId="476da4a0329280a6" providerId="LiveId" clId="{D580D083-7DE5-4BE1-9A5E-18EBA231EE5B}" dt="2025-01-28T18:10:40.222" v="1095" actId="20577"/>
        <pc:sldMkLst>
          <pc:docMk/>
          <pc:sldMk cId="0" sldId="256"/>
        </pc:sldMkLst>
        <pc:spChg chg="mod">
          <ac:chgData name="Arnau Sargatal Llinàs" userId="476da4a0329280a6" providerId="LiveId" clId="{D580D083-7DE5-4BE1-9A5E-18EBA231EE5B}" dt="2025-01-28T18:10:40.222" v="1095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3:37:29.255" v="18" actId="14100"/>
          <ac:spMkLst>
            <pc:docMk/>
            <pc:sldMk cId="0" sldId="256"/>
            <ac:spMk id="4" creationId="{00000000-0000-0000-0000-000000000000}"/>
          </ac:spMkLst>
        </pc:spChg>
        <pc:picChg chg="mod">
          <ac:chgData name="Arnau Sargatal Llinàs" userId="476da4a0329280a6" providerId="LiveId" clId="{D580D083-7DE5-4BE1-9A5E-18EBA231EE5B}" dt="2025-01-28T13:35:13.421" v="13" actId="1076"/>
          <ac:picMkLst>
            <pc:docMk/>
            <pc:sldMk cId="0" sldId="256"/>
            <ac:picMk id="16" creationId="{075B28A9-A383-54AF-C3CF-ED02C8C975B2}"/>
          </ac:picMkLst>
        </pc:picChg>
      </pc:sldChg>
      <pc:sldChg chg="modSp mod">
        <pc:chgData name="Arnau Sargatal Llinàs" userId="476da4a0329280a6" providerId="LiveId" clId="{D580D083-7DE5-4BE1-9A5E-18EBA231EE5B}" dt="2025-01-28T16:50:44.598" v="787" actId="732"/>
        <pc:sldMkLst>
          <pc:docMk/>
          <pc:sldMk cId="0" sldId="262"/>
        </pc:sldMkLst>
        <pc:spChg chg="mod">
          <ac:chgData name="Arnau Sargatal Llinàs" userId="476da4a0329280a6" providerId="LiveId" clId="{D580D083-7DE5-4BE1-9A5E-18EBA231EE5B}" dt="2025-01-28T16:49:37.990" v="781" actId="6549"/>
          <ac:spMkLst>
            <pc:docMk/>
            <pc:sldMk cId="0" sldId="262"/>
            <ac:spMk id="13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6:49:15.820" v="771" actId="20577"/>
          <ac:spMkLst>
            <pc:docMk/>
            <pc:sldMk cId="0" sldId="262"/>
            <ac:spMk id="20" creationId="{00000000-0000-0000-0000-000000000000}"/>
          </ac:spMkLst>
        </pc:spChg>
        <pc:picChg chg="mod ord modCrop">
          <ac:chgData name="Arnau Sargatal Llinàs" userId="476da4a0329280a6" providerId="LiveId" clId="{D580D083-7DE5-4BE1-9A5E-18EBA231EE5B}" dt="2025-01-28T16:50:44.598" v="787" actId="732"/>
          <ac:picMkLst>
            <pc:docMk/>
            <pc:sldMk cId="0" sldId="262"/>
            <ac:picMk id="2050" creationId="{00000000-0000-0000-0000-000000000000}"/>
          </ac:picMkLst>
        </pc:picChg>
      </pc:sldChg>
      <pc:sldChg chg="modSp mod modAnim">
        <pc:chgData name="Arnau Sargatal Llinàs" userId="476da4a0329280a6" providerId="LiveId" clId="{D580D083-7DE5-4BE1-9A5E-18EBA231EE5B}" dt="2025-01-28T16:58:01.037" v="815"/>
        <pc:sldMkLst>
          <pc:docMk/>
          <pc:sldMk cId="0" sldId="264"/>
        </pc:sldMkLst>
        <pc:picChg chg="mod modCrop">
          <ac:chgData name="Arnau Sargatal Llinàs" userId="476da4a0329280a6" providerId="LiveId" clId="{D580D083-7DE5-4BE1-9A5E-18EBA231EE5B}" dt="2025-01-28T16:57:35.496" v="814" actId="732"/>
          <ac:picMkLst>
            <pc:docMk/>
            <pc:sldMk cId="0" sldId="264"/>
            <ac:picMk id="10" creationId="{2CE07B98-4B61-44E2-9852-D73BD01B15F8}"/>
          </ac:picMkLst>
        </pc:picChg>
      </pc:sldChg>
      <pc:sldChg chg="addSp delSp modSp mod modAnim">
        <pc:chgData name="Arnau Sargatal Llinàs" userId="476da4a0329280a6" providerId="LiveId" clId="{D580D083-7DE5-4BE1-9A5E-18EBA231EE5B}" dt="2025-01-28T18:28:04.059" v="1192" actId="1076"/>
        <pc:sldMkLst>
          <pc:docMk/>
          <pc:sldMk cId="3760368547" sldId="280"/>
        </pc:sldMkLst>
        <pc:spChg chg="mod">
          <ac:chgData name="Arnau Sargatal Llinàs" userId="476da4a0329280a6" providerId="LiveId" clId="{D580D083-7DE5-4BE1-9A5E-18EBA231EE5B}" dt="2025-01-28T18:17:47.564" v="1123" actId="14100"/>
          <ac:spMkLst>
            <pc:docMk/>
            <pc:sldMk cId="3760368547" sldId="280"/>
            <ac:spMk id="11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8:20:07.009" v="1153" actId="313"/>
          <ac:spMkLst>
            <pc:docMk/>
            <pc:sldMk cId="3760368547" sldId="280"/>
            <ac:spMk id="12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8:19:00.193" v="1130"/>
          <ac:spMkLst>
            <pc:docMk/>
            <pc:sldMk cId="3760368547" sldId="280"/>
            <ac:spMk id="22" creationId="{A95E00A4-BE5D-439A-BD40-8E0643E95EC7}"/>
          </ac:spMkLst>
        </pc:spChg>
        <pc:grpChg chg="add mod ord">
          <ac:chgData name="Arnau Sargatal Llinàs" userId="476da4a0329280a6" providerId="LiveId" clId="{D580D083-7DE5-4BE1-9A5E-18EBA231EE5B}" dt="2025-01-28T18:19:04.873" v="1131" actId="167"/>
          <ac:grpSpMkLst>
            <pc:docMk/>
            <pc:sldMk cId="3760368547" sldId="280"/>
            <ac:grpSpMk id="4" creationId="{E0A07344-6A59-4139-BE6B-0D10B3BDEFAA}"/>
          </ac:grpSpMkLst>
        </pc:grpChg>
        <pc:picChg chg="add mod">
          <ac:chgData name="Arnau Sargatal Llinàs" userId="476da4a0329280a6" providerId="LiveId" clId="{D580D083-7DE5-4BE1-9A5E-18EBA231EE5B}" dt="2025-01-28T18:21:23.613" v="1163"/>
          <ac:picMkLst>
            <pc:docMk/>
            <pc:sldMk cId="3760368547" sldId="280"/>
            <ac:picMk id="8" creationId="{64CF0B6D-8EB1-2B00-D1BF-907C862FC228}"/>
          </ac:picMkLst>
        </pc:picChg>
        <pc:picChg chg="del">
          <ac:chgData name="Arnau Sargatal Llinàs" userId="476da4a0329280a6" providerId="LiveId" clId="{D580D083-7DE5-4BE1-9A5E-18EBA231EE5B}" dt="2025-01-28T18:18:51.668" v="1128" actId="478"/>
          <ac:picMkLst>
            <pc:docMk/>
            <pc:sldMk cId="3760368547" sldId="280"/>
            <ac:picMk id="9" creationId="{00000000-0000-0000-0000-000000000000}"/>
          </ac:picMkLst>
        </pc:picChg>
        <pc:picChg chg="add mod">
          <ac:chgData name="Arnau Sargatal Llinàs" userId="476da4a0329280a6" providerId="LiveId" clId="{D580D083-7DE5-4BE1-9A5E-18EBA231EE5B}" dt="2025-01-28T18:21:23.613" v="1163"/>
          <ac:picMkLst>
            <pc:docMk/>
            <pc:sldMk cId="3760368547" sldId="280"/>
            <ac:picMk id="14" creationId="{7AADB452-A78B-2C83-283C-1D70A03E8672}"/>
          </ac:picMkLst>
        </pc:picChg>
        <pc:picChg chg="add mod">
          <ac:chgData name="Arnau Sargatal Llinàs" userId="476da4a0329280a6" providerId="LiveId" clId="{D580D083-7DE5-4BE1-9A5E-18EBA231EE5B}" dt="2025-01-28T18:28:04.059" v="1192" actId="1076"/>
          <ac:picMkLst>
            <pc:docMk/>
            <pc:sldMk cId="3760368547" sldId="280"/>
            <ac:picMk id="15" creationId="{00000000-0000-0000-0000-000000000000}"/>
          </ac:picMkLst>
        </pc:picChg>
        <pc:picChg chg="mod">
          <ac:chgData name="Arnau Sargatal Llinàs" userId="476da4a0329280a6" providerId="LiveId" clId="{D580D083-7DE5-4BE1-9A5E-18EBA231EE5B}" dt="2025-01-28T18:19:00.193" v="1130"/>
          <ac:picMkLst>
            <pc:docMk/>
            <pc:sldMk cId="3760368547" sldId="280"/>
            <ac:picMk id="20" creationId="{AF831D58-652E-4A03-83BA-6FE8F1A18D1B}"/>
          </ac:picMkLst>
        </pc:picChg>
        <pc:picChg chg="add mod">
          <ac:chgData name="Arnau Sargatal Llinàs" userId="476da4a0329280a6" providerId="LiveId" clId="{D580D083-7DE5-4BE1-9A5E-18EBA231EE5B}" dt="2025-01-28T18:28:01.070" v="1191" actId="166"/>
          <ac:picMkLst>
            <pc:docMk/>
            <pc:sldMk cId="3760368547" sldId="280"/>
            <ac:picMk id="2050" creationId="{00000000-0000-0000-0000-000000000000}"/>
          </ac:picMkLst>
        </pc:picChg>
        <pc:picChg chg="add del mod">
          <ac:chgData name="Arnau Sargatal Llinàs" userId="476da4a0329280a6" providerId="LiveId" clId="{D580D083-7DE5-4BE1-9A5E-18EBA231EE5B}" dt="2025-01-28T18:26:31.249" v="1182" actId="478"/>
          <ac:picMkLst>
            <pc:docMk/>
            <pc:sldMk cId="3760368547" sldId="280"/>
            <ac:picMk id="4098" creationId="{00000000-0000-0000-0000-000000000000}"/>
          </ac:picMkLst>
        </pc:picChg>
      </pc:sldChg>
      <pc:sldChg chg="modSp">
        <pc:chgData name="Arnau Sargatal Llinàs" userId="476da4a0329280a6" providerId="LiveId" clId="{D580D083-7DE5-4BE1-9A5E-18EBA231EE5B}" dt="2025-01-28T19:59:26.733" v="1757" actId="20577"/>
        <pc:sldMkLst>
          <pc:docMk/>
          <pc:sldMk cId="2776629786" sldId="284"/>
        </pc:sldMkLst>
        <pc:spChg chg="mod">
          <ac:chgData name="Arnau Sargatal Llinàs" userId="476da4a0329280a6" providerId="LiveId" clId="{D580D083-7DE5-4BE1-9A5E-18EBA231EE5B}" dt="2025-01-28T19:59:26.733" v="1757" actId="20577"/>
          <ac:spMkLst>
            <pc:docMk/>
            <pc:sldMk cId="2776629786" sldId="284"/>
            <ac:spMk id="3" creationId="{00000000-0000-0000-0000-000000000000}"/>
          </ac:spMkLst>
        </pc:spChg>
      </pc:sldChg>
      <pc:sldChg chg="add">
        <pc:chgData name="Arnau Sargatal Llinàs" userId="476da4a0329280a6" providerId="LiveId" clId="{D580D083-7DE5-4BE1-9A5E-18EBA231EE5B}" dt="2025-01-28T20:03:22.509" v="1816"/>
        <pc:sldMkLst>
          <pc:docMk/>
          <pc:sldMk cId="3141880329" sldId="285"/>
        </pc:sldMkLst>
      </pc:sldChg>
      <pc:sldChg chg="addSp delSp modSp mod modAnim">
        <pc:chgData name="Arnau Sargatal Llinàs" userId="476da4a0329280a6" providerId="LiveId" clId="{D580D083-7DE5-4BE1-9A5E-18EBA231EE5B}" dt="2025-01-29T18:01:13.389" v="1986"/>
        <pc:sldMkLst>
          <pc:docMk/>
          <pc:sldMk cId="0" sldId="294"/>
        </pc:sldMkLst>
        <pc:spChg chg="add del mod">
          <ac:chgData name="Arnau Sargatal Llinàs" userId="476da4a0329280a6" providerId="LiveId" clId="{D580D083-7DE5-4BE1-9A5E-18EBA231EE5B}" dt="2025-01-29T17:57:43.652" v="1965" actId="21"/>
          <ac:spMkLst>
            <pc:docMk/>
            <pc:sldMk cId="0" sldId="294"/>
            <ac:spMk id="3" creationId="{72CD223E-09B1-7701-9238-901BCEF16FEA}"/>
          </ac:spMkLst>
        </pc:spChg>
        <pc:spChg chg="add mod">
          <ac:chgData name="Arnau Sargatal Llinàs" userId="476da4a0329280a6" providerId="LiveId" clId="{D580D083-7DE5-4BE1-9A5E-18EBA231EE5B}" dt="2025-01-29T17:58:02.631" v="1967"/>
          <ac:spMkLst>
            <pc:docMk/>
            <pc:sldMk cId="0" sldId="294"/>
            <ac:spMk id="7" creationId="{72CD223E-09B1-7701-9238-901BCEF16FEA}"/>
          </ac:spMkLst>
        </pc:spChg>
        <pc:spChg chg="mod">
          <ac:chgData name="Arnau Sargatal Llinàs" userId="476da4a0329280a6" providerId="LiveId" clId="{D580D083-7DE5-4BE1-9A5E-18EBA231EE5B}" dt="2025-01-29T17:59:03.368" v="1978" actId="20577"/>
          <ac:spMkLst>
            <pc:docMk/>
            <pc:sldMk cId="0" sldId="294"/>
            <ac:spMk id="12" creationId="{00000000-0000-0000-0000-000000000000}"/>
          </ac:spMkLst>
        </pc:spChg>
        <pc:grpChg chg="mod">
          <ac:chgData name="Arnau Sargatal Llinàs" userId="476da4a0329280a6" providerId="LiveId" clId="{D580D083-7DE5-4BE1-9A5E-18EBA231EE5B}" dt="2025-01-29T17:55:37.569" v="1952" actId="14100"/>
          <ac:grpSpMkLst>
            <pc:docMk/>
            <pc:sldMk cId="0" sldId="294"/>
            <ac:grpSpMk id="15" creationId="{00000000-0000-0000-0000-000000000000}"/>
          </ac:grpSpMkLst>
        </pc:grpChg>
        <pc:picChg chg="add del mod">
          <ac:chgData name="Arnau Sargatal Llinàs" userId="476da4a0329280a6" providerId="LiveId" clId="{D580D083-7DE5-4BE1-9A5E-18EBA231EE5B}" dt="2025-01-29T17:57:43.652" v="1965" actId="21"/>
          <ac:picMkLst>
            <pc:docMk/>
            <pc:sldMk cId="0" sldId="294"/>
            <ac:picMk id="4" creationId="{97A31F3B-D9DC-E09C-1C34-A70FAA37DA87}"/>
          </ac:picMkLst>
        </pc:picChg>
        <pc:picChg chg="add mod">
          <ac:chgData name="Arnau Sargatal Llinàs" userId="476da4a0329280a6" providerId="LiveId" clId="{D580D083-7DE5-4BE1-9A5E-18EBA231EE5B}" dt="2025-01-29T17:58:02.631" v="1967"/>
          <ac:picMkLst>
            <pc:docMk/>
            <pc:sldMk cId="0" sldId="294"/>
            <ac:picMk id="5" creationId="{9ABF5925-7B21-D4F7-2CB4-4B1281985766}"/>
          </ac:picMkLst>
        </pc:picChg>
        <pc:picChg chg="mod">
          <ac:chgData name="Arnau Sargatal Llinàs" userId="476da4a0329280a6" providerId="LiveId" clId="{D580D083-7DE5-4BE1-9A5E-18EBA231EE5B}" dt="2025-01-29T17:57:18.441" v="1964" actId="1076"/>
          <ac:picMkLst>
            <pc:docMk/>
            <pc:sldMk cId="0" sldId="294"/>
            <ac:picMk id="6" creationId="{00000000-0000-0000-0000-000000000000}"/>
          </ac:picMkLst>
        </pc:picChg>
        <pc:picChg chg="add mod">
          <ac:chgData name="Arnau Sargatal Llinàs" userId="476da4a0329280a6" providerId="LiveId" clId="{D580D083-7DE5-4BE1-9A5E-18EBA231EE5B}" dt="2025-01-29T17:58:02.631" v="1967"/>
          <ac:picMkLst>
            <pc:docMk/>
            <pc:sldMk cId="0" sldId="294"/>
            <ac:picMk id="11" creationId="{97A31F3B-D9DC-E09C-1C34-A70FAA37DA87}"/>
          </ac:picMkLst>
        </pc:picChg>
        <pc:picChg chg="add del mod">
          <ac:chgData name="Arnau Sargatal Llinàs" userId="476da4a0329280a6" providerId="LiveId" clId="{D580D083-7DE5-4BE1-9A5E-18EBA231EE5B}" dt="2025-01-29T17:57:43.652" v="1965" actId="21"/>
          <ac:picMkLst>
            <pc:docMk/>
            <pc:sldMk cId="0" sldId="294"/>
            <ac:picMk id="1026" creationId="{9ABF5925-7B21-D4F7-2CB4-4B1281985766}"/>
          </ac:picMkLst>
        </pc:picChg>
        <pc:picChg chg="add mod">
          <ac:chgData name="Arnau Sargatal Llinàs" userId="476da4a0329280a6" providerId="LiveId" clId="{D580D083-7DE5-4BE1-9A5E-18EBA231EE5B}" dt="2025-01-29T17:58:44.409" v="1970" actId="1076"/>
          <ac:picMkLst>
            <pc:docMk/>
            <pc:sldMk cId="0" sldId="294"/>
            <ac:picMk id="1028" creationId="{F7C21D7E-6461-BB48-5591-2084FA2B3DE2}"/>
          </ac:picMkLst>
        </pc:picChg>
      </pc:sldChg>
      <pc:sldChg chg="del">
        <pc:chgData name="Arnau Sargatal Llinàs" userId="476da4a0329280a6" providerId="LiveId" clId="{D580D083-7DE5-4BE1-9A5E-18EBA231EE5B}" dt="2025-01-28T19:57:23.903" v="1753" actId="47"/>
        <pc:sldMkLst>
          <pc:docMk/>
          <pc:sldMk cId="0" sldId="298"/>
        </pc:sldMkLst>
      </pc:sldChg>
      <pc:sldChg chg="addSp delSp modSp mod">
        <pc:chgData name="Arnau Sargatal Llinàs" userId="476da4a0329280a6" providerId="LiveId" clId="{D580D083-7DE5-4BE1-9A5E-18EBA231EE5B}" dt="2025-01-28T20:00:53.363" v="1810" actId="20577"/>
        <pc:sldMkLst>
          <pc:docMk/>
          <pc:sldMk cId="0" sldId="299"/>
        </pc:sldMkLst>
        <pc:spChg chg="add mod">
          <ac:chgData name="Arnau Sargatal Llinàs" userId="476da4a0329280a6" providerId="LiveId" clId="{D580D083-7DE5-4BE1-9A5E-18EBA231EE5B}" dt="2025-01-28T19:59:49.002" v="1759"/>
          <ac:spMkLst>
            <pc:docMk/>
            <pc:sldMk cId="0" sldId="299"/>
            <ac:spMk id="2" creationId="{F5AB42AA-6A45-BB33-EA73-2825A0AFFBE2}"/>
          </ac:spMkLst>
        </pc:spChg>
        <pc:spChg chg="del">
          <ac:chgData name="Arnau Sargatal Llinàs" userId="476da4a0329280a6" providerId="LiveId" clId="{D580D083-7DE5-4BE1-9A5E-18EBA231EE5B}" dt="2025-01-28T19:59:47.972" v="1758" actId="478"/>
          <ac:spMkLst>
            <pc:docMk/>
            <pc:sldMk cId="0" sldId="299"/>
            <ac:spMk id="8" creationId="{7EABD5A9-09CD-46A9-AFB9-41F248B5226F}"/>
          </ac:spMkLst>
        </pc:spChg>
        <pc:spChg chg="mod">
          <ac:chgData name="Arnau Sargatal Llinàs" userId="476da4a0329280a6" providerId="LiveId" clId="{D580D083-7DE5-4BE1-9A5E-18EBA231EE5B}" dt="2025-01-28T20:00:53.363" v="1810" actId="20577"/>
          <ac:spMkLst>
            <pc:docMk/>
            <pc:sldMk cId="0" sldId="299"/>
            <ac:spMk id="9" creationId="{5A0CA785-6CE0-4D24-A3D9-281B54E08C81}"/>
          </ac:spMkLst>
        </pc:spChg>
        <pc:picChg chg="mod">
          <ac:chgData name="Arnau Sargatal Llinàs" userId="476da4a0329280a6" providerId="LiveId" clId="{D580D083-7DE5-4BE1-9A5E-18EBA231EE5B}" dt="2025-01-28T20:00:16.801" v="1772" actId="14100"/>
          <ac:picMkLst>
            <pc:docMk/>
            <pc:sldMk cId="0" sldId="299"/>
            <ac:picMk id="7170" creationId="{00000000-0000-0000-0000-000000000000}"/>
          </ac:picMkLst>
        </pc:picChg>
      </pc:sldChg>
      <pc:sldChg chg="addSp delSp modSp mod">
        <pc:chgData name="Arnau Sargatal Llinàs" userId="476da4a0329280a6" providerId="LiveId" clId="{D580D083-7DE5-4BE1-9A5E-18EBA231EE5B}" dt="2025-01-28T20:04:53.203" v="1820" actId="167"/>
        <pc:sldMkLst>
          <pc:docMk/>
          <pc:sldMk cId="89694228" sldId="309"/>
        </pc:sldMkLst>
        <pc:picChg chg="del">
          <ac:chgData name="Arnau Sargatal Llinàs" userId="476da4a0329280a6" providerId="LiveId" clId="{D580D083-7DE5-4BE1-9A5E-18EBA231EE5B}" dt="2025-01-28T20:04:49.164" v="1818" actId="478"/>
          <ac:picMkLst>
            <pc:docMk/>
            <pc:sldMk cId="89694228" sldId="309"/>
            <ac:picMk id="2" creationId="{F461ABFB-C35B-451E-A6CF-7B6A9639798A}"/>
          </ac:picMkLst>
        </pc:picChg>
        <pc:picChg chg="add mod">
          <ac:chgData name="Arnau Sargatal Llinàs" userId="476da4a0329280a6" providerId="LiveId" clId="{D580D083-7DE5-4BE1-9A5E-18EBA231EE5B}" dt="2025-01-28T20:04:53.203" v="1820" actId="167"/>
          <ac:picMkLst>
            <pc:docMk/>
            <pc:sldMk cId="89694228" sldId="309"/>
            <ac:picMk id="1026" creationId="{00000000-0000-0000-0000-000000000000}"/>
          </ac:picMkLst>
        </pc:picChg>
      </pc:sldChg>
      <pc:sldChg chg="addSp modSp mod modAnim">
        <pc:chgData name="Arnau Sargatal Llinàs" userId="476da4a0329280a6" providerId="LiveId" clId="{D580D083-7DE5-4BE1-9A5E-18EBA231EE5B}" dt="2025-01-28T16:59:57.670" v="820"/>
        <pc:sldMkLst>
          <pc:docMk/>
          <pc:sldMk cId="0" sldId="310"/>
        </pc:sldMkLst>
        <pc:picChg chg="add mod">
          <ac:chgData name="Arnau Sargatal Llinàs" userId="476da4a0329280a6" providerId="LiveId" clId="{D580D083-7DE5-4BE1-9A5E-18EBA231EE5B}" dt="2025-01-28T16:52:00.837" v="797" actId="14100"/>
          <ac:picMkLst>
            <pc:docMk/>
            <pc:sldMk cId="0" sldId="310"/>
            <ac:picMk id="2" creationId="{188A49E0-F3FB-1499-1EFC-63407E676D6B}"/>
          </ac:picMkLst>
        </pc:picChg>
        <pc:picChg chg="add mod modCrop">
          <ac:chgData name="Arnau Sargatal Llinàs" userId="476da4a0329280a6" providerId="LiveId" clId="{D580D083-7DE5-4BE1-9A5E-18EBA231EE5B}" dt="2025-01-28T16:56:29.271" v="810" actId="1076"/>
          <ac:picMkLst>
            <pc:docMk/>
            <pc:sldMk cId="0" sldId="310"/>
            <ac:picMk id="3" creationId="{E542520E-1270-2199-47C7-C210EC379B12}"/>
          </ac:picMkLst>
        </pc:picChg>
      </pc:sldChg>
      <pc:sldChg chg="addSp delSp modSp mod modAnim">
        <pc:chgData name="Arnau Sargatal Llinàs" userId="476da4a0329280a6" providerId="LiveId" clId="{D580D083-7DE5-4BE1-9A5E-18EBA231EE5B}" dt="2025-01-28T17:02:35.669" v="835" actId="478"/>
        <pc:sldMkLst>
          <pc:docMk/>
          <pc:sldMk cId="0" sldId="314"/>
        </pc:sldMkLst>
        <pc:spChg chg="mod">
          <ac:chgData name="Arnau Sargatal Llinàs" userId="476da4a0329280a6" providerId="LiveId" clId="{D580D083-7DE5-4BE1-9A5E-18EBA231EE5B}" dt="2025-01-28T16:48:29.661" v="750" actId="6549"/>
          <ac:spMkLst>
            <pc:docMk/>
            <pc:sldMk cId="0" sldId="314"/>
            <ac:spMk id="9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6:48:38.823" v="752" actId="113"/>
          <ac:spMkLst>
            <pc:docMk/>
            <pc:sldMk cId="0" sldId="314"/>
            <ac:spMk id="13" creationId="{00000000-0000-0000-0000-000000000000}"/>
          </ac:spMkLst>
        </pc:spChg>
        <pc:picChg chg="add del mod">
          <ac:chgData name="Arnau Sargatal Llinàs" userId="476da4a0329280a6" providerId="LiveId" clId="{D580D083-7DE5-4BE1-9A5E-18EBA231EE5B}" dt="2025-01-28T17:02:35.669" v="835" actId="478"/>
          <ac:picMkLst>
            <pc:docMk/>
            <pc:sldMk cId="0" sldId="314"/>
            <ac:picMk id="2" creationId="{DA1E5B5C-F168-CCBA-C9EC-923D3DCEF956}"/>
          </ac:picMkLst>
        </pc:picChg>
      </pc:sldChg>
      <pc:sldChg chg="del">
        <pc:chgData name="Arnau Sargatal Llinàs" userId="476da4a0329280a6" providerId="LiveId" clId="{D580D083-7DE5-4BE1-9A5E-18EBA231EE5B}" dt="2025-01-28T20:07:16.647" v="1825" actId="47"/>
        <pc:sldMkLst>
          <pc:docMk/>
          <pc:sldMk cId="0" sldId="330"/>
        </pc:sldMkLst>
      </pc:sldChg>
      <pc:sldChg chg="del">
        <pc:chgData name="Arnau Sargatal Llinàs" userId="476da4a0329280a6" providerId="LiveId" clId="{D580D083-7DE5-4BE1-9A5E-18EBA231EE5B}" dt="2025-01-28T20:01:29.778" v="1811" actId="47"/>
        <pc:sldMkLst>
          <pc:docMk/>
          <pc:sldMk cId="0" sldId="335"/>
        </pc:sldMkLst>
      </pc:sldChg>
      <pc:sldChg chg="addSp modSp add mod modAnim">
        <pc:chgData name="Arnau Sargatal Llinàs" userId="476da4a0329280a6" providerId="LiveId" clId="{D580D083-7DE5-4BE1-9A5E-18EBA231EE5B}" dt="2025-01-28T17:36:28.004" v="953" actId="1076"/>
        <pc:sldMkLst>
          <pc:docMk/>
          <pc:sldMk cId="1464143405" sldId="337"/>
        </pc:sldMkLst>
        <pc:spChg chg="mod">
          <ac:chgData name="Arnau Sargatal Llinàs" userId="476da4a0329280a6" providerId="LiveId" clId="{D580D083-7DE5-4BE1-9A5E-18EBA231EE5B}" dt="2025-01-28T17:35:43.299" v="950" actId="27636"/>
          <ac:spMkLst>
            <pc:docMk/>
            <pc:sldMk cId="1464143405" sldId="337"/>
            <ac:spMk id="2" creationId="{00000000-0000-0000-0000-000000000000}"/>
          </ac:spMkLst>
        </pc:spChg>
        <pc:picChg chg="add mod">
          <ac:chgData name="Arnau Sargatal Llinàs" userId="476da4a0329280a6" providerId="LiveId" clId="{D580D083-7DE5-4BE1-9A5E-18EBA231EE5B}" dt="2025-01-28T17:18:16.119" v="914"/>
          <ac:picMkLst>
            <pc:docMk/>
            <pc:sldMk cId="1464143405" sldId="337"/>
            <ac:picMk id="4" creationId="{7CC850E9-0AAE-E984-664D-AE813350E642}"/>
          </ac:picMkLst>
        </pc:picChg>
        <pc:picChg chg="add mod">
          <ac:chgData name="Arnau Sargatal Llinàs" userId="476da4a0329280a6" providerId="LiveId" clId="{D580D083-7DE5-4BE1-9A5E-18EBA231EE5B}" dt="2025-01-28T17:18:16.119" v="914"/>
          <ac:picMkLst>
            <pc:docMk/>
            <pc:sldMk cId="1464143405" sldId="337"/>
            <ac:picMk id="6" creationId="{069DF07C-379B-74DD-B1D5-995AE6273E13}"/>
          </ac:picMkLst>
        </pc:picChg>
        <pc:picChg chg="add mod">
          <ac:chgData name="Arnau Sargatal Llinàs" userId="476da4a0329280a6" providerId="LiveId" clId="{D580D083-7DE5-4BE1-9A5E-18EBA231EE5B}" dt="2025-01-28T17:18:16.119" v="914"/>
          <ac:picMkLst>
            <pc:docMk/>
            <pc:sldMk cId="1464143405" sldId="337"/>
            <ac:picMk id="7" creationId="{C4C9AA7A-CA58-EF4F-3ADA-DA989A49F011}"/>
          </ac:picMkLst>
        </pc:picChg>
        <pc:picChg chg="mod">
          <ac:chgData name="Arnau Sargatal Llinàs" userId="476da4a0329280a6" providerId="LiveId" clId="{D580D083-7DE5-4BE1-9A5E-18EBA231EE5B}" dt="2025-01-28T17:36:28.004" v="953" actId="1076"/>
          <ac:picMkLst>
            <pc:docMk/>
            <pc:sldMk cId="1464143405" sldId="337"/>
            <ac:picMk id="10" creationId="{00000000-0000-0000-0000-000000000000}"/>
          </ac:picMkLst>
        </pc:picChg>
      </pc:sldChg>
      <pc:sldChg chg="addSp delSp modSp mod modAnim">
        <pc:chgData name="Arnau Sargatal Llinàs" userId="476da4a0329280a6" providerId="LiveId" clId="{D580D083-7DE5-4BE1-9A5E-18EBA231EE5B}" dt="2025-01-28T15:48:48.125" v="223"/>
        <pc:sldMkLst>
          <pc:docMk/>
          <pc:sldMk cId="2837597773" sldId="343"/>
        </pc:sldMkLst>
        <pc:spChg chg="add del mod">
          <ac:chgData name="Arnau Sargatal Llinàs" userId="476da4a0329280a6" providerId="LiveId" clId="{D580D083-7DE5-4BE1-9A5E-18EBA231EE5B}" dt="2025-01-28T14:50:55.496" v="22" actId="478"/>
          <ac:spMkLst>
            <pc:docMk/>
            <pc:sldMk cId="2837597773" sldId="343"/>
            <ac:spMk id="2" creationId="{9F135EE9-FDCC-0D3B-40E7-A56690F4A234}"/>
          </ac:spMkLst>
        </pc:spChg>
        <pc:spChg chg="add mod">
          <ac:chgData name="Arnau Sargatal Llinàs" userId="476da4a0329280a6" providerId="LiveId" clId="{D580D083-7DE5-4BE1-9A5E-18EBA231EE5B}" dt="2025-01-28T14:51:10.183" v="25" actId="122"/>
          <ac:spMkLst>
            <pc:docMk/>
            <pc:sldMk cId="2837597773" sldId="343"/>
            <ac:spMk id="3" creationId="{C9FE781A-1D4B-FE69-541E-59AA71DC4BCD}"/>
          </ac:spMkLst>
        </pc:spChg>
        <pc:spChg chg="add mod">
          <ac:chgData name="Arnau Sargatal Llinàs" userId="476da4a0329280a6" providerId="LiveId" clId="{D580D083-7DE5-4BE1-9A5E-18EBA231EE5B}" dt="2025-01-28T15:38:07.414" v="121" actId="1076"/>
          <ac:spMkLst>
            <pc:docMk/>
            <pc:sldMk cId="2837597773" sldId="343"/>
            <ac:spMk id="4" creationId="{BD4D68AB-4B2C-F679-1E6C-0F43DA0BE8F8}"/>
          </ac:spMkLst>
        </pc:spChg>
        <pc:spChg chg="add mod">
          <ac:chgData name="Arnau Sargatal Llinàs" userId="476da4a0329280a6" providerId="LiveId" clId="{D580D083-7DE5-4BE1-9A5E-18EBA231EE5B}" dt="2025-01-28T15:46:08.512" v="213" actId="1076"/>
          <ac:spMkLst>
            <pc:docMk/>
            <pc:sldMk cId="2837597773" sldId="343"/>
            <ac:spMk id="5" creationId="{84688F8B-AE8E-BC01-2719-4273F4E28A01}"/>
          </ac:spMkLst>
        </pc:spChg>
        <pc:spChg chg="add mod">
          <ac:chgData name="Arnau Sargatal Llinàs" userId="476da4a0329280a6" providerId="LiveId" clId="{D580D083-7DE5-4BE1-9A5E-18EBA231EE5B}" dt="2025-01-28T15:35:57.143" v="113" actId="20577"/>
          <ac:spMkLst>
            <pc:docMk/>
            <pc:sldMk cId="2837597773" sldId="343"/>
            <ac:spMk id="6" creationId="{56BEDDCE-C8DA-49C6-53F9-E9D8A3E81E3D}"/>
          </ac:spMkLst>
        </pc:spChg>
        <pc:spChg chg="add mod ord">
          <ac:chgData name="Arnau Sargatal Llinàs" userId="476da4a0329280a6" providerId="LiveId" clId="{D580D083-7DE5-4BE1-9A5E-18EBA231EE5B}" dt="2025-01-28T15:39:21.001" v="186" actId="1076"/>
          <ac:spMkLst>
            <pc:docMk/>
            <pc:sldMk cId="2837597773" sldId="343"/>
            <ac:spMk id="7" creationId="{46ADADF1-805A-EF43-7ED6-A84E9D3383C4}"/>
          </ac:spMkLst>
        </pc:spChg>
        <pc:spChg chg="add mod">
          <ac:chgData name="Arnau Sargatal Llinàs" userId="476da4a0329280a6" providerId="LiveId" clId="{D580D083-7DE5-4BE1-9A5E-18EBA231EE5B}" dt="2025-01-28T15:42:30.488" v="201" actId="207"/>
          <ac:spMkLst>
            <pc:docMk/>
            <pc:sldMk cId="2837597773" sldId="343"/>
            <ac:spMk id="8" creationId="{CE793036-A813-2306-3EB1-37760C7E1B8A}"/>
          </ac:spMkLst>
        </pc:spChg>
        <pc:spChg chg="add mod ord">
          <ac:chgData name="Arnau Sargatal Llinàs" userId="476da4a0329280a6" providerId="LiveId" clId="{D580D083-7DE5-4BE1-9A5E-18EBA231EE5B}" dt="2025-01-28T15:48:16.851" v="221" actId="166"/>
          <ac:spMkLst>
            <pc:docMk/>
            <pc:sldMk cId="2837597773" sldId="343"/>
            <ac:spMk id="10" creationId="{A9AEF9AF-F877-E666-ED5D-6357497C1735}"/>
          </ac:spMkLst>
        </pc:spChg>
        <pc:spChg chg="mod">
          <ac:chgData name="Arnau Sargatal Llinàs" userId="476da4a0329280a6" providerId="LiveId" clId="{D580D083-7DE5-4BE1-9A5E-18EBA231EE5B}" dt="2025-01-28T15:47:17.439" v="217"/>
          <ac:spMkLst>
            <pc:docMk/>
            <pc:sldMk cId="2837597773" sldId="343"/>
            <ac:spMk id="14" creationId="{E62CE76D-FFE2-403A-1C02-915B895C2A68}"/>
          </ac:spMkLst>
        </pc:spChg>
        <pc:spChg chg="del">
          <ac:chgData name="Arnau Sargatal Llinàs" userId="476da4a0329280a6" providerId="LiveId" clId="{D580D083-7DE5-4BE1-9A5E-18EBA231EE5B}" dt="2025-01-28T14:51:27.422" v="27" actId="478"/>
          <ac:spMkLst>
            <pc:docMk/>
            <pc:sldMk cId="2837597773" sldId="343"/>
            <ac:spMk id="47" creationId="{00000000-0000-0000-0000-000000000000}"/>
          </ac:spMkLst>
        </pc:spChg>
        <pc:spChg chg="del">
          <ac:chgData name="Arnau Sargatal Llinàs" userId="476da4a0329280a6" providerId="LiveId" clId="{D580D083-7DE5-4BE1-9A5E-18EBA231EE5B}" dt="2025-01-28T14:51:03.131" v="23" actId="478"/>
          <ac:spMkLst>
            <pc:docMk/>
            <pc:sldMk cId="2837597773" sldId="343"/>
            <ac:spMk id="58" creationId="{3D0A2965-1602-4534-BE78-F6FB514920C4}"/>
          </ac:spMkLst>
        </pc:spChg>
        <pc:grpChg chg="add mod">
          <ac:chgData name="Arnau Sargatal Llinàs" userId="476da4a0329280a6" providerId="LiveId" clId="{D580D083-7DE5-4BE1-9A5E-18EBA231EE5B}" dt="2025-01-28T15:48:10.228" v="220" actId="14100"/>
          <ac:grpSpMkLst>
            <pc:docMk/>
            <pc:sldMk cId="2837597773" sldId="343"/>
            <ac:grpSpMk id="12" creationId="{BF7B8916-3B30-E17B-C321-44B9D900A709}"/>
          </ac:grpSpMkLst>
        </pc:grpChg>
        <pc:picChg chg="add mod">
          <ac:chgData name="Arnau Sargatal Llinàs" userId="476da4a0329280a6" providerId="LiveId" clId="{D580D083-7DE5-4BE1-9A5E-18EBA231EE5B}" dt="2025-01-28T15:45:52.597" v="212" actId="14100"/>
          <ac:picMkLst>
            <pc:docMk/>
            <pc:sldMk cId="2837597773" sldId="343"/>
            <ac:picMk id="9" creationId="{B87BB37C-0D64-73B3-D183-7963FCC8C077}"/>
          </ac:picMkLst>
        </pc:picChg>
        <pc:picChg chg="mod">
          <ac:chgData name="Arnau Sargatal Llinàs" userId="476da4a0329280a6" providerId="LiveId" clId="{D580D083-7DE5-4BE1-9A5E-18EBA231EE5B}" dt="2025-01-28T15:38:12.678" v="122" actId="1076"/>
          <ac:picMkLst>
            <pc:docMk/>
            <pc:sldMk cId="2837597773" sldId="343"/>
            <ac:picMk id="11" creationId="{45934ACB-B842-4E2F-A8CA-B385893DEAB9}"/>
          </ac:picMkLst>
        </pc:picChg>
        <pc:picChg chg="mod">
          <ac:chgData name="Arnau Sargatal Llinàs" userId="476da4a0329280a6" providerId="LiveId" clId="{D580D083-7DE5-4BE1-9A5E-18EBA231EE5B}" dt="2025-01-28T15:47:17.439" v="217"/>
          <ac:picMkLst>
            <pc:docMk/>
            <pc:sldMk cId="2837597773" sldId="343"/>
            <ac:picMk id="13" creationId="{BF4EC0F9-6039-DA2F-7989-FDE0B290C127}"/>
          </ac:picMkLst>
        </pc:picChg>
        <pc:picChg chg="add mod">
          <ac:chgData name="Arnau Sargatal Llinàs" userId="476da4a0329280a6" providerId="LiveId" clId="{D580D083-7DE5-4BE1-9A5E-18EBA231EE5B}" dt="2025-01-28T15:30:58.019" v="46" actId="1076"/>
          <ac:picMkLst>
            <pc:docMk/>
            <pc:sldMk cId="2837597773" sldId="343"/>
            <ac:picMk id="1026" creationId="{1CC285A0-1FC2-3F32-CC95-DAF3B37621B3}"/>
          </ac:picMkLst>
        </pc:picChg>
        <pc:picChg chg="add mod">
          <ac:chgData name="Arnau Sargatal Llinàs" userId="476da4a0329280a6" providerId="LiveId" clId="{D580D083-7DE5-4BE1-9A5E-18EBA231EE5B}" dt="2025-01-28T15:38:25.508" v="124" actId="1076"/>
          <ac:picMkLst>
            <pc:docMk/>
            <pc:sldMk cId="2837597773" sldId="343"/>
            <ac:picMk id="1028" creationId="{CDC79D8A-5F2D-E7E3-129D-886C0CE8D4E1}"/>
          </ac:picMkLst>
        </pc:picChg>
        <pc:picChg chg="mod">
          <ac:chgData name="Arnau Sargatal Llinàs" userId="476da4a0329280a6" providerId="LiveId" clId="{D580D083-7DE5-4BE1-9A5E-18EBA231EE5B}" dt="2025-01-28T15:30:55.198" v="45" actId="1076"/>
          <ac:picMkLst>
            <pc:docMk/>
            <pc:sldMk cId="2837597773" sldId="343"/>
            <ac:picMk id="1033" creationId="{00000000-0000-0000-0000-000000000000}"/>
          </ac:picMkLst>
        </pc:picChg>
      </pc:sldChg>
      <pc:sldChg chg="modSp modAnim">
        <pc:chgData name="Arnau Sargatal Llinàs" userId="476da4a0329280a6" providerId="LiveId" clId="{D580D083-7DE5-4BE1-9A5E-18EBA231EE5B}" dt="2025-01-28T16:16:31.721" v="616" actId="207"/>
        <pc:sldMkLst>
          <pc:docMk/>
          <pc:sldMk cId="2700053849" sldId="344"/>
        </pc:sldMkLst>
        <pc:spChg chg="mod">
          <ac:chgData name="Arnau Sargatal Llinàs" userId="476da4a0329280a6" providerId="LiveId" clId="{D580D083-7DE5-4BE1-9A5E-18EBA231EE5B}" dt="2025-01-28T16:16:31.721" v="616" actId="207"/>
          <ac:spMkLst>
            <pc:docMk/>
            <pc:sldMk cId="2700053849" sldId="344"/>
            <ac:spMk id="5" creationId="{00000000-0000-0000-0000-000000000000}"/>
          </ac:spMkLst>
        </pc:spChg>
      </pc:sldChg>
      <pc:sldChg chg="modSp add mod">
        <pc:chgData name="Arnau Sargatal Llinàs" userId="476da4a0329280a6" providerId="LiveId" clId="{D580D083-7DE5-4BE1-9A5E-18EBA231EE5B}" dt="2025-01-28T19:29:17.651" v="1505" actId="14100"/>
        <pc:sldMkLst>
          <pc:docMk/>
          <pc:sldMk cId="2599330602" sldId="345"/>
        </pc:sldMkLst>
        <pc:spChg chg="mod">
          <ac:chgData name="Arnau Sargatal Llinàs" userId="476da4a0329280a6" providerId="LiveId" clId="{D580D083-7DE5-4BE1-9A5E-18EBA231EE5B}" dt="2025-01-28T19:19:08.562" v="1433" actId="20577"/>
          <ac:spMkLst>
            <pc:docMk/>
            <pc:sldMk cId="2599330602" sldId="345"/>
            <ac:spMk id="14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9:19:47.852" v="1468" actId="6549"/>
          <ac:spMkLst>
            <pc:docMk/>
            <pc:sldMk cId="2599330602" sldId="345"/>
            <ac:spMk id="19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9:19:33.461" v="1463" actId="20577"/>
          <ac:spMkLst>
            <pc:docMk/>
            <pc:sldMk cId="2599330602" sldId="345"/>
            <ac:spMk id="21" creationId="{51F8B8F6-ED16-48A8-A1A3-C560A47DEE97}"/>
          </ac:spMkLst>
        </pc:spChg>
        <pc:picChg chg="mod">
          <ac:chgData name="Arnau Sargatal Llinàs" userId="476da4a0329280a6" providerId="LiveId" clId="{D580D083-7DE5-4BE1-9A5E-18EBA231EE5B}" dt="2025-01-28T19:29:17.651" v="1505" actId="14100"/>
          <ac:picMkLst>
            <pc:docMk/>
            <pc:sldMk cId="2599330602" sldId="345"/>
            <ac:picMk id="15" creationId="{00000000-0000-0000-0000-000000000000}"/>
          </ac:picMkLst>
        </pc:picChg>
      </pc:sldChg>
      <pc:sldChg chg="addSp delSp modSp mod modAnim">
        <pc:chgData name="Arnau Sargatal Llinàs" userId="476da4a0329280a6" providerId="LiveId" clId="{D580D083-7DE5-4BE1-9A5E-18EBA231EE5B}" dt="2025-01-28T18:16:04.127" v="1119"/>
        <pc:sldMkLst>
          <pc:docMk/>
          <pc:sldMk cId="797832221" sldId="348"/>
        </pc:sldMkLst>
        <pc:spChg chg="add mod ord">
          <ac:chgData name="Arnau Sargatal Llinàs" userId="476da4a0329280a6" providerId="LiveId" clId="{D580D083-7DE5-4BE1-9A5E-18EBA231EE5B}" dt="2025-01-28T18:00:02.793" v="1071" actId="1076"/>
          <ac:spMkLst>
            <pc:docMk/>
            <pc:sldMk cId="797832221" sldId="348"/>
            <ac:spMk id="3" creationId="{DA9D7D22-360B-66F1-B875-256FC0E0C287}"/>
          </ac:spMkLst>
        </pc:spChg>
        <pc:spChg chg="mod">
          <ac:chgData name="Arnau Sargatal Llinàs" userId="476da4a0329280a6" providerId="LiveId" clId="{D580D083-7DE5-4BE1-9A5E-18EBA231EE5B}" dt="2025-01-28T17:46:00.723" v="977" actId="20577"/>
          <ac:spMkLst>
            <pc:docMk/>
            <pc:sldMk cId="797832221" sldId="348"/>
            <ac:spMk id="4" creationId="{0E512384-957A-40FF-AB98-10B750C9EAF7}"/>
          </ac:spMkLst>
        </pc:spChg>
        <pc:spChg chg="del">
          <ac:chgData name="Arnau Sargatal Llinàs" userId="476da4a0329280a6" providerId="LiveId" clId="{D580D083-7DE5-4BE1-9A5E-18EBA231EE5B}" dt="2025-01-28T17:34:13.182" v="944" actId="478"/>
          <ac:spMkLst>
            <pc:docMk/>
            <pc:sldMk cId="797832221" sldId="348"/>
            <ac:spMk id="6" creationId="{0849970B-484D-4D07-902E-A6E82E5AE7CD}"/>
          </ac:spMkLst>
        </pc:spChg>
        <pc:grpChg chg="mod">
          <ac:chgData name="Arnau Sargatal Llinàs" userId="476da4a0329280a6" providerId="LiveId" clId="{D580D083-7DE5-4BE1-9A5E-18EBA231EE5B}" dt="2025-01-28T17:41:22.170" v="970" actId="1076"/>
          <ac:grpSpMkLst>
            <pc:docMk/>
            <pc:sldMk cId="797832221" sldId="348"/>
            <ac:grpSpMk id="2" creationId="{B3BDE125-F25F-455B-A693-5EB8ED87A506}"/>
          </ac:grpSpMkLst>
        </pc:grpChg>
        <pc:picChg chg="add mod ord">
          <ac:chgData name="Arnau Sargatal Llinàs" userId="476da4a0329280a6" providerId="LiveId" clId="{D580D083-7DE5-4BE1-9A5E-18EBA231EE5B}" dt="2025-01-28T17:58:38.394" v="993" actId="166"/>
          <ac:picMkLst>
            <pc:docMk/>
            <pc:sldMk cId="797832221" sldId="348"/>
            <ac:picMk id="8" creationId="{685CBD48-7E75-D0A1-8579-43247DF269E8}"/>
          </ac:picMkLst>
        </pc:picChg>
        <pc:picChg chg="add mod">
          <ac:chgData name="Arnau Sargatal Llinàs" userId="476da4a0329280a6" providerId="LiveId" clId="{D580D083-7DE5-4BE1-9A5E-18EBA231EE5B}" dt="2025-01-28T17:58:42.240" v="994" actId="1076"/>
          <ac:picMkLst>
            <pc:docMk/>
            <pc:sldMk cId="797832221" sldId="348"/>
            <ac:picMk id="4098" creationId="{AF7A78C9-B0CB-61E9-B0F2-D9DDE0431ECE}"/>
          </ac:picMkLst>
        </pc:picChg>
        <pc:picChg chg="mod">
          <ac:chgData name="Arnau Sargatal Llinàs" userId="476da4a0329280a6" providerId="LiveId" clId="{D580D083-7DE5-4BE1-9A5E-18EBA231EE5B}" dt="2025-01-28T17:45:50.259" v="975" actId="1076"/>
          <ac:picMkLst>
            <pc:docMk/>
            <pc:sldMk cId="797832221" sldId="348"/>
            <ac:picMk id="10242" creationId="{00000000-0000-0000-0000-000000000000}"/>
          </ac:picMkLst>
        </pc:picChg>
        <pc:picChg chg="mod">
          <ac:chgData name="Arnau Sargatal Llinàs" userId="476da4a0329280a6" providerId="LiveId" clId="{D580D083-7DE5-4BE1-9A5E-18EBA231EE5B}" dt="2025-01-28T17:41:32.479" v="973" actId="167"/>
          <ac:picMkLst>
            <pc:docMk/>
            <pc:sldMk cId="797832221" sldId="348"/>
            <ac:picMk id="10244" creationId="{00000000-0000-0000-0000-000000000000}"/>
          </ac:picMkLst>
        </pc:picChg>
      </pc:sldChg>
      <pc:sldChg chg="modSp add mod">
        <pc:chgData name="Arnau Sargatal Llinàs" userId="476da4a0329280a6" providerId="LiveId" clId="{D580D083-7DE5-4BE1-9A5E-18EBA231EE5B}" dt="2025-01-29T17:44:45.917" v="1851" actId="1076"/>
        <pc:sldMkLst>
          <pc:docMk/>
          <pc:sldMk cId="455074312" sldId="350"/>
        </pc:sldMkLst>
        <pc:spChg chg="mod">
          <ac:chgData name="Arnau Sargatal Llinàs" userId="476da4a0329280a6" providerId="LiveId" clId="{D580D083-7DE5-4BE1-9A5E-18EBA231EE5B}" dt="2025-01-28T15:54:51.393" v="268" actId="14100"/>
          <ac:spMkLst>
            <pc:docMk/>
            <pc:sldMk cId="455074312" sldId="350"/>
            <ac:spMk id="5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5:54:46.276" v="267" actId="404"/>
          <ac:spMkLst>
            <pc:docMk/>
            <pc:sldMk cId="455074312" sldId="350"/>
            <ac:spMk id="21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9T17:44:45.917" v="1851" actId="1076"/>
          <ac:spMkLst>
            <pc:docMk/>
            <pc:sldMk cId="455074312" sldId="350"/>
            <ac:spMk id="23" creationId="{1AAF13A6-111F-26F5-DD89-C16B5F15526C}"/>
          </ac:spMkLst>
        </pc:spChg>
        <pc:spChg chg="mod">
          <ac:chgData name="Arnau Sargatal Llinàs" userId="476da4a0329280a6" providerId="LiveId" clId="{D580D083-7DE5-4BE1-9A5E-18EBA231EE5B}" dt="2025-01-29T17:44:40.308" v="1850" actId="1076"/>
          <ac:spMkLst>
            <pc:docMk/>
            <pc:sldMk cId="455074312" sldId="350"/>
            <ac:spMk id="24" creationId="{9AC321AF-6DF3-2FE7-57B9-84D87CBAF8F5}"/>
          </ac:spMkLst>
        </pc:spChg>
        <pc:spChg chg="mod">
          <ac:chgData name="Arnau Sargatal Llinàs" userId="476da4a0329280a6" providerId="LiveId" clId="{D580D083-7DE5-4BE1-9A5E-18EBA231EE5B}" dt="2025-01-28T15:55:09.795" v="271" actId="404"/>
          <ac:spMkLst>
            <pc:docMk/>
            <pc:sldMk cId="455074312" sldId="350"/>
            <ac:spMk id="25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5:54:34.857" v="266" actId="14100"/>
          <ac:spMkLst>
            <pc:docMk/>
            <pc:sldMk cId="455074312" sldId="350"/>
            <ac:spMk id="26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8:11:47.841" v="1115" actId="20577"/>
          <ac:spMkLst>
            <pc:docMk/>
            <pc:sldMk cId="455074312" sldId="350"/>
            <ac:spMk id="27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5:55:23.282" v="274" actId="14100"/>
          <ac:spMkLst>
            <pc:docMk/>
            <pc:sldMk cId="455074312" sldId="350"/>
            <ac:spMk id="29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5:55:18.678" v="273" actId="14100"/>
          <ac:spMkLst>
            <pc:docMk/>
            <pc:sldMk cId="455074312" sldId="350"/>
            <ac:spMk id="30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5:54:58.946" v="269" actId="404"/>
          <ac:spMkLst>
            <pc:docMk/>
            <pc:sldMk cId="455074312" sldId="350"/>
            <ac:spMk id="48" creationId="{A143F81D-940E-40FB-D3D7-C12F83C5B0DF}"/>
          </ac:spMkLst>
        </pc:spChg>
        <pc:spChg chg="mod">
          <ac:chgData name="Arnau Sargatal Llinàs" userId="476da4a0329280a6" providerId="LiveId" clId="{D580D083-7DE5-4BE1-9A5E-18EBA231EE5B}" dt="2025-01-28T15:55:04.458" v="270" actId="14100"/>
          <ac:spMkLst>
            <pc:docMk/>
            <pc:sldMk cId="455074312" sldId="350"/>
            <ac:spMk id="49" creationId="{01561B39-D725-2B3C-C90A-2FFD55077C4F}"/>
          </ac:spMkLst>
        </pc:spChg>
      </pc:sldChg>
      <pc:sldChg chg="delSp modSp mod">
        <pc:chgData name="Arnau Sargatal Llinàs" userId="476da4a0329280a6" providerId="LiveId" clId="{D580D083-7DE5-4BE1-9A5E-18EBA231EE5B}" dt="2025-01-28T18:35:33.747" v="1206" actId="1076"/>
        <pc:sldMkLst>
          <pc:docMk/>
          <pc:sldMk cId="1842400910" sldId="351"/>
        </pc:sldMkLst>
        <pc:spChg chg="mod">
          <ac:chgData name="Arnau Sargatal Llinàs" userId="476da4a0329280a6" providerId="LiveId" clId="{D580D083-7DE5-4BE1-9A5E-18EBA231EE5B}" dt="2025-01-28T18:30:45.704" v="1201" actId="6549"/>
          <ac:spMkLst>
            <pc:docMk/>
            <pc:sldMk cId="1842400910" sldId="351"/>
            <ac:spMk id="4" creationId="{0E512384-957A-40FF-AB98-10B750C9EAF7}"/>
          </ac:spMkLst>
        </pc:spChg>
        <pc:spChg chg="del">
          <ac:chgData name="Arnau Sargatal Llinàs" userId="476da4a0329280a6" providerId="LiveId" clId="{D580D083-7DE5-4BE1-9A5E-18EBA231EE5B}" dt="2025-01-28T18:30:11.448" v="1194" actId="478"/>
          <ac:spMkLst>
            <pc:docMk/>
            <pc:sldMk cId="1842400910" sldId="351"/>
            <ac:spMk id="10" creationId="{0849970B-484D-4D07-902E-A6E82E5AE7CD}"/>
          </ac:spMkLst>
        </pc:spChg>
        <pc:picChg chg="mod">
          <ac:chgData name="Arnau Sargatal Llinàs" userId="476da4a0329280a6" providerId="LiveId" clId="{D580D083-7DE5-4BE1-9A5E-18EBA231EE5B}" dt="2025-01-28T18:35:33.747" v="1206" actId="1076"/>
          <ac:picMkLst>
            <pc:docMk/>
            <pc:sldMk cId="1842400910" sldId="351"/>
            <ac:picMk id="13314" creationId="{00000000-0000-0000-0000-000000000000}"/>
          </ac:picMkLst>
        </pc:picChg>
      </pc:sldChg>
      <pc:sldChg chg="addSp delSp modSp mod modAnim">
        <pc:chgData name="Arnau Sargatal Llinàs" userId="476da4a0329280a6" providerId="LiveId" clId="{D580D083-7DE5-4BE1-9A5E-18EBA231EE5B}" dt="2025-01-28T19:15:31.506" v="1416" actId="20577"/>
        <pc:sldMkLst>
          <pc:docMk/>
          <pc:sldMk cId="3646787410" sldId="353"/>
        </pc:sldMkLst>
        <pc:spChg chg="add del mod">
          <ac:chgData name="Arnau Sargatal Llinàs" userId="476da4a0329280a6" providerId="LiveId" clId="{D580D083-7DE5-4BE1-9A5E-18EBA231EE5B}" dt="2025-01-28T19:11:58.700" v="1399" actId="478"/>
          <ac:spMkLst>
            <pc:docMk/>
            <pc:sldMk cId="3646787410" sldId="353"/>
            <ac:spMk id="7" creationId="{11D87DC8-9478-6FD2-9073-AB5EEABAA100}"/>
          </ac:spMkLst>
        </pc:spChg>
        <pc:spChg chg="add del mod">
          <ac:chgData name="Arnau Sargatal Llinàs" userId="476da4a0329280a6" providerId="LiveId" clId="{D580D083-7DE5-4BE1-9A5E-18EBA231EE5B}" dt="2025-01-28T19:15:31.506" v="1416" actId="20577"/>
          <ac:spMkLst>
            <pc:docMk/>
            <pc:sldMk cId="3646787410" sldId="353"/>
            <ac:spMk id="10" creationId="{2DE0970E-C9EE-4F9E-BA53-A3F9BA36B8B2}"/>
          </ac:spMkLst>
        </pc:spChg>
        <pc:spChg chg="del">
          <ac:chgData name="Arnau Sargatal Llinàs" userId="476da4a0329280a6" providerId="LiveId" clId="{D580D083-7DE5-4BE1-9A5E-18EBA231EE5B}" dt="2025-01-28T19:00:55.430" v="1365" actId="478"/>
          <ac:spMkLst>
            <pc:docMk/>
            <pc:sldMk cId="3646787410" sldId="353"/>
            <ac:spMk id="14" creationId="{0849970B-484D-4D07-902E-A6E82E5AE7CD}"/>
          </ac:spMkLst>
        </pc:spChg>
        <pc:spChg chg="mod">
          <ac:chgData name="Arnau Sargatal Llinàs" userId="476da4a0329280a6" providerId="LiveId" clId="{D580D083-7DE5-4BE1-9A5E-18EBA231EE5B}" dt="2025-01-28T19:02:00.704" v="1372" actId="20577"/>
          <ac:spMkLst>
            <pc:docMk/>
            <pc:sldMk cId="3646787410" sldId="353"/>
            <ac:spMk id="26" creationId="{0E512384-957A-40FF-AB98-10B750C9EAF7}"/>
          </ac:spMkLst>
        </pc:spChg>
        <pc:spChg chg="mod">
          <ac:chgData name="Arnau Sargatal Llinàs" userId="476da4a0329280a6" providerId="LiveId" clId="{D580D083-7DE5-4BE1-9A5E-18EBA231EE5B}" dt="2025-01-28T19:01:56.787" v="1370" actId="20577"/>
          <ac:spMkLst>
            <pc:docMk/>
            <pc:sldMk cId="3646787410" sldId="353"/>
            <ac:spMk id="28" creationId="{0E512384-957A-40FF-AB98-10B750C9EAF7}"/>
          </ac:spMkLst>
        </pc:spChg>
        <pc:spChg chg="mod">
          <ac:chgData name="Arnau Sargatal Llinàs" userId="476da4a0329280a6" providerId="LiveId" clId="{D580D083-7DE5-4BE1-9A5E-18EBA231EE5B}" dt="2025-01-28T19:02:08.921" v="1376" actId="20577"/>
          <ac:spMkLst>
            <pc:docMk/>
            <pc:sldMk cId="3646787410" sldId="353"/>
            <ac:spMk id="30" creationId="{0E512384-957A-40FF-AB98-10B750C9EAF7}"/>
          </ac:spMkLst>
        </pc:spChg>
        <pc:spChg chg="mod">
          <ac:chgData name="Arnau Sargatal Llinàs" userId="476da4a0329280a6" providerId="LiveId" clId="{D580D083-7DE5-4BE1-9A5E-18EBA231EE5B}" dt="2025-01-28T19:10:27.252" v="1392" actId="20577"/>
          <ac:spMkLst>
            <pc:docMk/>
            <pc:sldMk cId="3646787410" sldId="353"/>
            <ac:spMk id="32" creationId="{0E512384-957A-40FF-AB98-10B750C9EAF7}"/>
          </ac:spMkLst>
        </pc:spChg>
        <pc:picChg chg="add mod">
          <ac:chgData name="Arnau Sargatal Llinàs" userId="476da4a0329280a6" providerId="LiveId" clId="{D580D083-7DE5-4BE1-9A5E-18EBA231EE5B}" dt="2025-01-28T19:13:49.623" v="1411" actId="18131"/>
          <ac:picMkLst>
            <pc:docMk/>
            <pc:sldMk cId="3646787410" sldId="353"/>
            <ac:picMk id="2" creationId="{D313CABC-03F0-7C49-FD3F-8E7D98CE2853}"/>
          </ac:picMkLst>
        </pc:picChg>
        <pc:picChg chg="add del mod modCrop">
          <ac:chgData name="Arnau Sargatal Llinàs" userId="476da4a0329280a6" providerId="LiveId" clId="{D580D083-7DE5-4BE1-9A5E-18EBA231EE5B}" dt="2025-01-28T19:12:33.327" v="1404" actId="1076"/>
          <ac:picMkLst>
            <pc:docMk/>
            <pc:sldMk cId="3646787410" sldId="353"/>
            <ac:picMk id="4" creationId="{00000000-0000-0000-0000-000000000000}"/>
          </ac:picMkLst>
        </pc:picChg>
        <pc:picChg chg="add del mod">
          <ac:chgData name="Arnau Sargatal Llinàs" userId="476da4a0329280a6" providerId="LiveId" clId="{D580D083-7DE5-4BE1-9A5E-18EBA231EE5B}" dt="2025-01-28T19:13:20.671" v="1408" actId="1076"/>
          <ac:picMkLst>
            <pc:docMk/>
            <pc:sldMk cId="3646787410" sldId="353"/>
            <ac:picMk id="12" creationId="{994D1D31-C51C-4110-91C3-0F8FFD26495A}"/>
          </ac:picMkLst>
        </pc:picChg>
        <pc:picChg chg="mod">
          <ac:chgData name="Arnau Sargatal Llinàs" userId="476da4a0329280a6" providerId="LiveId" clId="{D580D083-7DE5-4BE1-9A5E-18EBA231EE5B}" dt="2025-01-28T19:05:03.604" v="1384" actId="1076"/>
          <ac:picMkLst>
            <pc:docMk/>
            <pc:sldMk cId="3646787410" sldId="353"/>
            <ac:picMk id="27" creationId="{D27EE117-5AE1-46E2-B5F0-50A524D16A5C}"/>
          </ac:picMkLst>
        </pc:picChg>
        <pc:picChg chg="mod">
          <ac:chgData name="Arnau Sargatal Llinàs" userId="476da4a0329280a6" providerId="LiveId" clId="{D580D083-7DE5-4BE1-9A5E-18EBA231EE5B}" dt="2025-01-28T19:05:09.470" v="1385" actId="14100"/>
          <ac:picMkLst>
            <pc:docMk/>
            <pc:sldMk cId="3646787410" sldId="353"/>
            <ac:picMk id="29" creationId="{D27EE117-5AE1-46E2-B5F0-50A524D16A5C}"/>
          </ac:picMkLst>
        </pc:picChg>
        <pc:picChg chg="mod">
          <ac:chgData name="Arnau Sargatal Llinàs" userId="476da4a0329280a6" providerId="LiveId" clId="{D580D083-7DE5-4BE1-9A5E-18EBA231EE5B}" dt="2025-01-28T19:05:33.470" v="1390" actId="1076"/>
          <ac:picMkLst>
            <pc:docMk/>
            <pc:sldMk cId="3646787410" sldId="353"/>
            <ac:picMk id="31" creationId="{D27EE117-5AE1-46E2-B5F0-50A524D16A5C}"/>
          </ac:picMkLst>
        </pc:picChg>
        <pc:picChg chg="mod">
          <ac:chgData name="Arnau Sargatal Llinàs" userId="476da4a0329280a6" providerId="LiveId" clId="{D580D083-7DE5-4BE1-9A5E-18EBA231EE5B}" dt="2025-01-28T19:10:33.373" v="1393" actId="1076"/>
          <ac:picMkLst>
            <pc:docMk/>
            <pc:sldMk cId="3646787410" sldId="353"/>
            <ac:picMk id="33" creationId="{D27EE117-5AE1-46E2-B5F0-50A524D16A5C}"/>
          </ac:picMkLst>
        </pc:picChg>
        <pc:picChg chg="mod">
          <ac:chgData name="Arnau Sargatal Llinàs" userId="476da4a0329280a6" providerId="LiveId" clId="{D580D083-7DE5-4BE1-9A5E-18EBA231EE5B}" dt="2025-01-28T19:01:32.139" v="1367" actId="1076"/>
          <ac:picMkLst>
            <pc:docMk/>
            <pc:sldMk cId="3646787410" sldId="353"/>
            <ac:picMk id="20482" creationId="{00000000-0000-0000-0000-000000000000}"/>
          </ac:picMkLst>
        </pc:picChg>
        <pc:picChg chg="mod">
          <ac:chgData name="Arnau Sargatal Llinàs" userId="476da4a0329280a6" providerId="LiveId" clId="{D580D083-7DE5-4BE1-9A5E-18EBA231EE5B}" dt="2025-01-28T19:01:32.139" v="1367" actId="1076"/>
          <ac:picMkLst>
            <pc:docMk/>
            <pc:sldMk cId="3646787410" sldId="353"/>
            <ac:picMk id="20484" creationId="{00000000-0000-0000-0000-000000000000}"/>
          </ac:picMkLst>
        </pc:picChg>
      </pc:sldChg>
      <pc:sldChg chg="addSp delSp modSp mod modAnim">
        <pc:chgData name="Arnau Sargatal Llinàs" userId="476da4a0329280a6" providerId="LiveId" clId="{D580D083-7DE5-4BE1-9A5E-18EBA231EE5B}" dt="2025-01-28T19:04:21.096" v="1381" actId="1076"/>
        <pc:sldMkLst>
          <pc:docMk/>
          <pc:sldMk cId="2925268768" sldId="357"/>
        </pc:sldMkLst>
        <pc:spChg chg="add del mod">
          <ac:chgData name="Arnau Sargatal Llinàs" userId="476da4a0329280a6" providerId="LiveId" clId="{D580D083-7DE5-4BE1-9A5E-18EBA231EE5B}" dt="2025-01-28T18:56:30.200" v="1334" actId="21"/>
          <ac:spMkLst>
            <pc:docMk/>
            <pc:sldMk cId="2925268768" sldId="357"/>
            <ac:spMk id="4" creationId="{58AAB74F-4CE7-67B6-5527-AA46E1C1FD19}"/>
          </ac:spMkLst>
        </pc:spChg>
        <pc:spChg chg="add mod">
          <ac:chgData name="Arnau Sargatal Llinàs" userId="476da4a0329280a6" providerId="LiveId" clId="{D580D083-7DE5-4BE1-9A5E-18EBA231EE5B}" dt="2025-01-28T18:56:31.603" v="1335"/>
          <ac:spMkLst>
            <pc:docMk/>
            <pc:sldMk cId="2925268768" sldId="357"/>
            <ac:spMk id="7" creationId="{58AAB74F-4CE7-67B6-5527-AA46E1C1FD19}"/>
          </ac:spMkLst>
        </pc:spChg>
        <pc:spChg chg="add mod">
          <ac:chgData name="Arnau Sargatal Llinàs" userId="476da4a0329280a6" providerId="LiveId" clId="{D580D083-7DE5-4BE1-9A5E-18EBA231EE5B}" dt="2025-01-28T18:55:47.671" v="1331" actId="14100"/>
          <ac:spMkLst>
            <pc:docMk/>
            <pc:sldMk cId="2925268768" sldId="357"/>
            <ac:spMk id="10" creationId="{2DE0970E-C9EE-4F9E-BA53-A3F9BA36B8B2}"/>
          </ac:spMkLst>
        </pc:spChg>
        <pc:spChg chg="del">
          <ac:chgData name="Arnau Sargatal Llinàs" userId="476da4a0329280a6" providerId="LiveId" clId="{D580D083-7DE5-4BE1-9A5E-18EBA231EE5B}" dt="2025-01-28T18:44:12.407" v="1263" actId="478"/>
          <ac:spMkLst>
            <pc:docMk/>
            <pc:sldMk cId="2925268768" sldId="357"/>
            <ac:spMk id="12" creationId="{0849970B-484D-4D07-902E-A6E82E5AE7CD}"/>
          </ac:spMkLst>
        </pc:spChg>
        <pc:spChg chg="mod">
          <ac:chgData name="Arnau Sargatal Llinàs" userId="476da4a0329280a6" providerId="LiveId" clId="{D580D083-7DE5-4BE1-9A5E-18EBA231EE5B}" dt="2025-01-28T18:56:38.271" v="1336"/>
          <ac:spMkLst>
            <pc:docMk/>
            <pc:sldMk cId="2925268768" sldId="357"/>
            <ac:spMk id="13" creationId="{CC1DC58F-4894-4283-3A73-2B462D2AE903}"/>
          </ac:spMkLst>
        </pc:spChg>
        <pc:spChg chg="mod">
          <ac:chgData name="Arnau Sargatal Llinàs" userId="476da4a0329280a6" providerId="LiveId" clId="{D580D083-7DE5-4BE1-9A5E-18EBA231EE5B}" dt="2025-01-28T18:49:09.115" v="1302" actId="20577"/>
          <ac:spMkLst>
            <pc:docMk/>
            <pc:sldMk cId="2925268768" sldId="357"/>
            <ac:spMk id="16" creationId="{0E512384-957A-40FF-AB98-10B750C9EAF7}"/>
          </ac:spMkLst>
        </pc:spChg>
        <pc:spChg chg="mod">
          <ac:chgData name="Arnau Sargatal Llinàs" userId="476da4a0329280a6" providerId="LiveId" clId="{D580D083-7DE5-4BE1-9A5E-18EBA231EE5B}" dt="2025-01-28T19:04:14.685" v="1380" actId="1076"/>
          <ac:spMkLst>
            <pc:docMk/>
            <pc:sldMk cId="2925268768" sldId="357"/>
            <ac:spMk id="18" creationId="{0E512384-957A-40FF-AB98-10B750C9EAF7}"/>
          </ac:spMkLst>
        </pc:spChg>
        <pc:grpChg chg="add mod">
          <ac:chgData name="Arnau Sargatal Llinàs" userId="476da4a0329280a6" providerId="LiveId" clId="{D580D083-7DE5-4BE1-9A5E-18EBA231EE5B}" dt="2025-01-28T18:57:04.109" v="1340" actId="14100"/>
          <ac:grpSpMkLst>
            <pc:docMk/>
            <pc:sldMk cId="2925268768" sldId="357"/>
            <ac:grpSpMk id="9" creationId="{C6EF34D1-EF7E-3C24-1711-C0B81150E63E}"/>
          </ac:grpSpMkLst>
        </pc:grpChg>
        <pc:picChg chg="add mod">
          <ac:chgData name="Arnau Sargatal Llinàs" userId="476da4a0329280a6" providerId="LiveId" clId="{D580D083-7DE5-4BE1-9A5E-18EBA231EE5B}" dt="2025-01-28T18:51:43.095" v="1308" actId="14100"/>
          <ac:picMkLst>
            <pc:docMk/>
            <pc:sldMk cId="2925268768" sldId="357"/>
            <ac:picMk id="2" creationId="{4A8AC4C5-1BBB-E71C-C528-89C02278E58C}"/>
          </ac:picMkLst>
        </pc:picChg>
        <pc:picChg chg="add mod">
          <ac:chgData name="Arnau Sargatal Llinàs" userId="476da4a0329280a6" providerId="LiveId" clId="{D580D083-7DE5-4BE1-9A5E-18EBA231EE5B}" dt="2025-01-28T18:55:57.262" v="1332" actId="1076"/>
          <ac:picMkLst>
            <pc:docMk/>
            <pc:sldMk cId="2925268768" sldId="357"/>
            <ac:picMk id="3" creationId="{994D1D31-C51C-4110-91C3-0F8FFD26495A}"/>
          </ac:picMkLst>
        </pc:picChg>
        <pc:picChg chg="add del mod">
          <ac:chgData name="Arnau Sargatal Llinàs" userId="476da4a0329280a6" providerId="LiveId" clId="{D580D083-7DE5-4BE1-9A5E-18EBA231EE5B}" dt="2025-01-28T18:56:30.200" v="1334" actId="21"/>
          <ac:picMkLst>
            <pc:docMk/>
            <pc:sldMk cId="2925268768" sldId="357"/>
            <ac:picMk id="6" creationId="{93A1537D-FDBE-BFFD-AD32-0BC7EBAFE1F1}"/>
          </ac:picMkLst>
        </pc:picChg>
        <pc:picChg chg="add mod">
          <ac:chgData name="Arnau Sargatal Llinàs" userId="476da4a0329280a6" providerId="LiveId" clId="{D580D083-7DE5-4BE1-9A5E-18EBA231EE5B}" dt="2025-01-28T18:56:31.603" v="1335"/>
          <ac:picMkLst>
            <pc:docMk/>
            <pc:sldMk cId="2925268768" sldId="357"/>
            <ac:picMk id="8" creationId="{93A1537D-FDBE-BFFD-AD32-0BC7EBAFE1F1}"/>
          </ac:picMkLst>
        </pc:picChg>
        <pc:picChg chg="mod">
          <ac:chgData name="Arnau Sargatal Llinàs" userId="476da4a0329280a6" providerId="LiveId" clId="{D580D083-7DE5-4BE1-9A5E-18EBA231EE5B}" dt="2025-01-28T18:56:38.271" v="1336"/>
          <ac:picMkLst>
            <pc:docMk/>
            <pc:sldMk cId="2925268768" sldId="357"/>
            <ac:picMk id="11" creationId="{DAFC829F-F669-9919-62FC-CCB5E1A59E48}"/>
          </ac:picMkLst>
        </pc:picChg>
        <pc:picChg chg="add mod">
          <ac:chgData name="Arnau Sargatal Llinàs" userId="476da4a0329280a6" providerId="LiveId" clId="{D580D083-7DE5-4BE1-9A5E-18EBA231EE5B}" dt="2025-01-28T19:04:21.096" v="1381" actId="1076"/>
          <ac:picMkLst>
            <pc:docMk/>
            <pc:sldMk cId="2925268768" sldId="357"/>
            <ac:picMk id="14" creationId="{D2ED4728-2746-7FE4-EC0C-740882116B75}"/>
          </ac:picMkLst>
        </pc:picChg>
        <pc:picChg chg="mod modCrop">
          <ac:chgData name="Arnau Sargatal Llinàs" userId="476da4a0329280a6" providerId="LiveId" clId="{D580D083-7DE5-4BE1-9A5E-18EBA231EE5B}" dt="2025-01-28T18:48:40.453" v="1299" actId="14100"/>
          <ac:picMkLst>
            <pc:docMk/>
            <pc:sldMk cId="2925268768" sldId="357"/>
            <ac:picMk id="19" creationId="{A00440B9-9E5C-4CE1-BCC4-C0D1F0131F0E}"/>
          </ac:picMkLst>
        </pc:picChg>
        <pc:picChg chg="mod">
          <ac:chgData name="Arnau Sargatal Llinàs" userId="476da4a0329280a6" providerId="LiveId" clId="{D580D083-7DE5-4BE1-9A5E-18EBA231EE5B}" dt="2025-01-28T18:58:21.618" v="1344" actId="1076"/>
          <ac:picMkLst>
            <pc:docMk/>
            <pc:sldMk cId="2925268768" sldId="357"/>
            <ac:picMk id="22" creationId="{D27EE117-5AE1-46E2-B5F0-50A524D16A5C}"/>
          </ac:picMkLst>
        </pc:picChg>
        <pc:picChg chg="add mod">
          <ac:chgData name="Arnau Sargatal Llinàs" userId="476da4a0329280a6" providerId="LiveId" clId="{D580D083-7DE5-4BE1-9A5E-18EBA231EE5B}" dt="2025-01-28T18:52:45.874" v="1317" actId="1076"/>
          <ac:picMkLst>
            <pc:docMk/>
            <pc:sldMk cId="2925268768" sldId="357"/>
            <ac:picMk id="1028" creationId="{00000000-0000-0000-0000-000000000000}"/>
          </ac:picMkLst>
        </pc:picChg>
        <pc:picChg chg="mod">
          <ac:chgData name="Arnau Sargatal Llinàs" userId="476da4a0329280a6" providerId="LiveId" clId="{D580D083-7DE5-4BE1-9A5E-18EBA231EE5B}" dt="2025-01-28T18:48:51.534" v="1300" actId="14100"/>
          <ac:picMkLst>
            <pc:docMk/>
            <pc:sldMk cId="2925268768" sldId="357"/>
            <ac:picMk id="2050" creationId="{00000000-0000-0000-0000-000000000000}"/>
          </ac:picMkLst>
        </pc:picChg>
        <pc:picChg chg="mod">
          <ac:chgData name="Arnau Sargatal Llinàs" userId="476da4a0329280a6" providerId="LiveId" clId="{D580D083-7DE5-4BE1-9A5E-18EBA231EE5B}" dt="2025-01-28T18:48:11.678" v="1297" actId="14100"/>
          <ac:picMkLst>
            <pc:docMk/>
            <pc:sldMk cId="2925268768" sldId="357"/>
            <ac:picMk id="2052" creationId="{00000000-0000-0000-0000-000000000000}"/>
          </ac:picMkLst>
        </pc:picChg>
        <pc:picChg chg="mod">
          <ac:chgData name="Arnau Sargatal Llinàs" userId="476da4a0329280a6" providerId="LiveId" clId="{D580D083-7DE5-4BE1-9A5E-18EBA231EE5B}" dt="2025-01-28T18:48:53.985" v="1301" actId="14100"/>
          <ac:picMkLst>
            <pc:docMk/>
            <pc:sldMk cId="2925268768" sldId="357"/>
            <ac:picMk id="21508" creationId="{00000000-0000-0000-0000-000000000000}"/>
          </ac:picMkLst>
        </pc:picChg>
      </pc:sldChg>
      <pc:sldChg chg="del">
        <pc:chgData name="Arnau Sargatal Llinàs" userId="476da4a0329280a6" providerId="LiveId" clId="{D580D083-7DE5-4BE1-9A5E-18EBA231EE5B}" dt="2025-01-28T19:00:14.910" v="1353" actId="47"/>
        <pc:sldMkLst>
          <pc:docMk/>
          <pc:sldMk cId="2282837178" sldId="358"/>
        </pc:sldMkLst>
      </pc:sldChg>
      <pc:sldChg chg="addSp delSp modSp mod ord modAnim">
        <pc:chgData name="Arnau Sargatal Llinàs" userId="476da4a0329280a6" providerId="LiveId" clId="{D580D083-7DE5-4BE1-9A5E-18EBA231EE5B}" dt="2025-01-28T20:01:43.684" v="1813"/>
        <pc:sldMkLst>
          <pc:docMk/>
          <pc:sldMk cId="3088277788" sldId="359"/>
        </pc:sldMkLst>
        <pc:spChg chg="mod">
          <ac:chgData name="Arnau Sargatal Llinàs" userId="476da4a0329280a6" providerId="LiveId" clId="{D580D083-7DE5-4BE1-9A5E-18EBA231EE5B}" dt="2025-01-28T16:03:48.448" v="581" actId="207"/>
          <ac:spMkLst>
            <pc:docMk/>
            <pc:sldMk cId="3088277788" sldId="359"/>
            <ac:spMk id="14" creationId="{E8A2AC02-FB38-4109-A36F-96791256A373}"/>
          </ac:spMkLst>
        </pc:spChg>
        <pc:spChg chg="mod">
          <ac:chgData name="Arnau Sargatal Llinàs" userId="476da4a0329280a6" providerId="LiveId" clId="{D580D083-7DE5-4BE1-9A5E-18EBA231EE5B}" dt="2025-01-28T16:06:13.555" v="596" actId="1076"/>
          <ac:spMkLst>
            <pc:docMk/>
            <pc:sldMk cId="3088277788" sldId="359"/>
            <ac:spMk id="15" creationId="{A4203B7E-A278-4C87-8BC6-B803615E8EE2}"/>
          </ac:spMkLst>
        </pc:spChg>
        <pc:spChg chg="mod">
          <ac:chgData name="Arnau Sargatal Llinàs" userId="476da4a0329280a6" providerId="LiveId" clId="{D580D083-7DE5-4BE1-9A5E-18EBA231EE5B}" dt="2025-01-28T16:07:00.287" v="598" actId="1076"/>
          <ac:spMkLst>
            <pc:docMk/>
            <pc:sldMk cId="3088277788" sldId="359"/>
            <ac:spMk id="16" creationId="{D5455FC7-C568-446C-800E-B0D4AB799CF4}"/>
          </ac:spMkLst>
        </pc:spChg>
        <pc:spChg chg="mod">
          <ac:chgData name="Arnau Sargatal Llinàs" userId="476da4a0329280a6" providerId="LiveId" clId="{D580D083-7DE5-4BE1-9A5E-18EBA231EE5B}" dt="2025-01-28T16:07:13.824" v="601" actId="14100"/>
          <ac:spMkLst>
            <pc:docMk/>
            <pc:sldMk cId="3088277788" sldId="359"/>
            <ac:spMk id="17" creationId="{7A33F44B-D712-46AE-B38B-72D9E437992B}"/>
          </ac:spMkLst>
        </pc:spChg>
        <pc:spChg chg="mod">
          <ac:chgData name="Arnau Sargatal Llinàs" userId="476da4a0329280a6" providerId="LiveId" clId="{D580D083-7DE5-4BE1-9A5E-18EBA231EE5B}" dt="2025-01-28T16:07:08.569" v="600" actId="1076"/>
          <ac:spMkLst>
            <pc:docMk/>
            <pc:sldMk cId="3088277788" sldId="359"/>
            <ac:spMk id="19" creationId="{006A2990-7C5A-4871-B442-302802AF292E}"/>
          </ac:spMkLst>
        </pc:spChg>
        <pc:spChg chg="mod">
          <ac:chgData name="Arnau Sargatal Llinàs" userId="476da4a0329280a6" providerId="LiveId" clId="{D580D083-7DE5-4BE1-9A5E-18EBA231EE5B}" dt="2025-01-28T16:04:17.928" v="582" actId="208"/>
          <ac:spMkLst>
            <pc:docMk/>
            <pc:sldMk cId="3088277788" sldId="359"/>
            <ac:spMk id="60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6:07:43.912" v="605" actId="20577"/>
          <ac:spMkLst>
            <pc:docMk/>
            <pc:sldMk cId="3088277788" sldId="359"/>
            <ac:spMk id="69" creationId="{00000000-0000-0000-0000-000000000000}"/>
          </ac:spMkLst>
        </pc:spChg>
        <pc:picChg chg="add mod ord modCrop">
          <ac:chgData name="Arnau Sargatal Llinàs" userId="476da4a0329280a6" providerId="LiveId" clId="{D580D083-7DE5-4BE1-9A5E-18EBA231EE5B}" dt="2025-01-28T16:26:36.637" v="676" actId="1076"/>
          <ac:picMkLst>
            <pc:docMk/>
            <pc:sldMk cId="3088277788" sldId="359"/>
            <ac:picMk id="5" creationId="{16BC1A0C-B851-0797-804C-5CAA2F7BCC78}"/>
          </ac:picMkLst>
        </pc:picChg>
        <pc:picChg chg="add mod modCrop">
          <ac:chgData name="Arnau Sargatal Llinàs" userId="476da4a0329280a6" providerId="LiveId" clId="{D580D083-7DE5-4BE1-9A5E-18EBA231EE5B}" dt="2025-01-28T16:20:11.925" v="636" actId="732"/>
          <ac:picMkLst>
            <pc:docMk/>
            <pc:sldMk cId="3088277788" sldId="359"/>
            <ac:picMk id="6" creationId="{57D586EA-46A0-4D97-0B05-31458CB98B5A}"/>
          </ac:picMkLst>
        </pc:picChg>
        <pc:picChg chg="add del mod">
          <ac:chgData name="Arnau Sargatal Llinàs" userId="476da4a0329280a6" providerId="LiveId" clId="{D580D083-7DE5-4BE1-9A5E-18EBA231EE5B}" dt="2025-01-28T16:21:45.209" v="644" actId="478"/>
          <ac:picMkLst>
            <pc:docMk/>
            <pc:sldMk cId="3088277788" sldId="359"/>
            <ac:picMk id="7" creationId="{07FABCC5-FC35-3FE6-1793-872AF734024E}"/>
          </ac:picMkLst>
        </pc:picChg>
        <pc:picChg chg="add mod">
          <ac:chgData name="Arnau Sargatal Llinàs" userId="476da4a0329280a6" providerId="LiveId" clId="{D580D083-7DE5-4BE1-9A5E-18EBA231EE5B}" dt="2025-01-28T16:24:52.139" v="663" actId="1076"/>
          <ac:picMkLst>
            <pc:docMk/>
            <pc:sldMk cId="3088277788" sldId="359"/>
            <ac:picMk id="2050" creationId="{B8058071-B764-24C2-FF79-BD9733E288FB}"/>
          </ac:picMkLst>
        </pc:picChg>
        <pc:picChg chg="add mod">
          <ac:chgData name="Arnau Sargatal Llinàs" userId="476da4a0329280a6" providerId="LiveId" clId="{D580D083-7DE5-4BE1-9A5E-18EBA231EE5B}" dt="2025-01-28T16:26:48.347" v="677" actId="18131"/>
          <ac:picMkLst>
            <pc:docMk/>
            <pc:sldMk cId="3088277788" sldId="359"/>
            <ac:picMk id="2052" creationId="{C4D162C8-1957-4F63-0820-CA1EE103D7F5}"/>
          </ac:picMkLst>
        </pc:picChg>
        <pc:cxnChg chg="mod">
          <ac:chgData name="Arnau Sargatal Llinàs" userId="476da4a0329280a6" providerId="LiveId" clId="{D580D083-7DE5-4BE1-9A5E-18EBA231EE5B}" dt="2025-01-28T16:05:07.325" v="592" actId="1076"/>
          <ac:cxnSpMkLst>
            <pc:docMk/>
            <pc:sldMk cId="3088277788" sldId="359"/>
            <ac:cxnSpMk id="18" creationId="{7574CFF8-A554-4D61-8230-17404AD6F42B}"/>
          </ac:cxnSpMkLst>
        </pc:cxnChg>
        <pc:cxnChg chg="mod">
          <ac:chgData name="Arnau Sargatal Llinàs" userId="476da4a0329280a6" providerId="LiveId" clId="{D580D083-7DE5-4BE1-9A5E-18EBA231EE5B}" dt="2025-01-28T16:07:22.749" v="603" actId="1076"/>
          <ac:cxnSpMkLst>
            <pc:docMk/>
            <pc:sldMk cId="3088277788" sldId="359"/>
            <ac:cxnSpMk id="20" creationId="{00000000-0000-0000-0000-000000000000}"/>
          </ac:cxnSpMkLst>
        </pc:cxnChg>
        <pc:cxnChg chg="mod">
          <ac:chgData name="Arnau Sargatal Llinàs" userId="476da4a0329280a6" providerId="LiveId" clId="{D580D083-7DE5-4BE1-9A5E-18EBA231EE5B}" dt="2025-01-28T16:07:30.888" v="604" actId="14100"/>
          <ac:cxnSpMkLst>
            <pc:docMk/>
            <pc:sldMk cId="3088277788" sldId="359"/>
            <ac:cxnSpMk id="21" creationId="{AFBBA1ED-AA4D-4456-B726-8ECABB2EC203}"/>
          </ac:cxnSpMkLst>
        </pc:cxnChg>
      </pc:sldChg>
      <pc:sldChg chg="delSp modSp del mod delAnim modAnim">
        <pc:chgData name="Arnau Sargatal Llinàs" userId="476da4a0329280a6" providerId="LiveId" clId="{D580D083-7DE5-4BE1-9A5E-18EBA231EE5B}" dt="2025-01-28T16:48:13.828" v="748" actId="2696"/>
        <pc:sldMkLst>
          <pc:docMk/>
          <pc:sldMk cId="3181541249" sldId="366"/>
        </pc:sldMkLst>
        <pc:spChg chg="del">
          <ac:chgData name="Arnau Sargatal Llinàs" userId="476da4a0329280a6" providerId="LiveId" clId="{D580D083-7DE5-4BE1-9A5E-18EBA231EE5B}" dt="2025-01-28T16:44:32.489" v="725" actId="478"/>
          <ac:spMkLst>
            <pc:docMk/>
            <pc:sldMk cId="3181541249" sldId="366"/>
            <ac:spMk id="10" creationId="{0849970B-484D-4D07-902E-A6E82E5AE7CD}"/>
          </ac:spMkLst>
        </pc:spChg>
        <pc:picChg chg="del mod">
          <ac:chgData name="Arnau Sargatal Llinàs" userId="476da4a0329280a6" providerId="LiveId" clId="{D580D083-7DE5-4BE1-9A5E-18EBA231EE5B}" dt="2025-01-28T16:46:11.006" v="738" actId="21"/>
          <ac:picMkLst>
            <pc:docMk/>
            <pc:sldMk cId="3181541249" sldId="366"/>
            <ac:picMk id="2" creationId="{00000000-0000-0000-0000-000000000000}"/>
          </ac:picMkLst>
        </pc:picChg>
      </pc:sldChg>
      <pc:sldChg chg="addSp delSp modSp del mod ord">
        <pc:chgData name="Arnau Sargatal Llinàs" userId="476da4a0329280a6" providerId="LiveId" clId="{D580D083-7DE5-4BE1-9A5E-18EBA231EE5B}" dt="2025-01-28T18:43:23.701" v="1261" actId="47"/>
        <pc:sldMkLst>
          <pc:docMk/>
          <pc:sldMk cId="3398342586" sldId="367"/>
        </pc:sldMkLst>
        <pc:spChg chg="add mod">
          <ac:chgData name="Arnau Sargatal Llinàs" userId="476da4a0329280a6" providerId="LiveId" clId="{D580D083-7DE5-4BE1-9A5E-18EBA231EE5B}" dt="2025-01-28T18:42:17.898" v="1256"/>
          <ac:spMkLst>
            <pc:docMk/>
            <pc:sldMk cId="3398342586" sldId="367"/>
            <ac:spMk id="2" creationId="{7B3D5B8E-494C-0FB2-6CCE-1BF301114237}"/>
          </ac:spMkLst>
        </pc:spChg>
        <pc:spChg chg="del">
          <ac:chgData name="Arnau Sargatal Llinàs" userId="476da4a0329280a6" providerId="LiveId" clId="{D580D083-7DE5-4BE1-9A5E-18EBA231EE5B}" dt="2025-01-28T18:42:16.908" v="1255" actId="478"/>
          <ac:spMkLst>
            <pc:docMk/>
            <pc:sldMk cId="3398342586" sldId="367"/>
            <ac:spMk id="9" creationId="{0849970B-484D-4D07-902E-A6E82E5AE7CD}"/>
          </ac:spMkLst>
        </pc:spChg>
        <pc:picChg chg="add mod">
          <ac:chgData name="Arnau Sargatal Llinàs" userId="476da4a0329280a6" providerId="LiveId" clId="{D580D083-7DE5-4BE1-9A5E-18EBA231EE5B}" dt="2025-01-28T18:42:17.898" v="1256"/>
          <ac:picMkLst>
            <pc:docMk/>
            <pc:sldMk cId="3398342586" sldId="367"/>
            <ac:picMk id="3" creationId="{43D56E6C-5104-D878-1009-3BAD5BD6703A}"/>
          </ac:picMkLst>
        </pc:picChg>
        <pc:picChg chg="mod">
          <ac:chgData name="Arnau Sargatal Llinàs" userId="476da4a0329280a6" providerId="LiveId" clId="{D580D083-7DE5-4BE1-9A5E-18EBA231EE5B}" dt="2025-01-28T18:42:24.940" v="1258" actId="1076"/>
          <ac:picMkLst>
            <pc:docMk/>
            <pc:sldMk cId="3398342586" sldId="367"/>
            <ac:picMk id="15" creationId="{00000000-0000-0000-0000-000000000000}"/>
          </ac:picMkLst>
        </pc:picChg>
      </pc:sldChg>
      <pc:sldChg chg="addSp delSp modSp mod modAnim">
        <pc:chgData name="Arnau Sargatal Llinàs" userId="476da4a0329280a6" providerId="LiveId" clId="{D580D083-7DE5-4BE1-9A5E-18EBA231EE5B}" dt="2025-01-28T19:03:18.677" v="1378" actId="1076"/>
        <pc:sldMkLst>
          <pc:docMk/>
          <pc:sldMk cId="293442737" sldId="368"/>
        </pc:sldMkLst>
        <pc:spChg chg="add mod">
          <ac:chgData name="Arnau Sargatal Llinàs" userId="476da4a0329280a6" providerId="LiveId" clId="{D580D083-7DE5-4BE1-9A5E-18EBA231EE5B}" dt="2025-01-28T18:42:10.902" v="1254"/>
          <ac:spMkLst>
            <pc:docMk/>
            <pc:sldMk cId="293442737" sldId="368"/>
            <ac:spMk id="2" creationId="{00000000-0000-0000-0000-000000000000}"/>
          </ac:spMkLst>
        </pc:spChg>
        <pc:spChg chg="del mod">
          <ac:chgData name="Arnau Sargatal Llinàs" userId="476da4a0329280a6" providerId="LiveId" clId="{D580D083-7DE5-4BE1-9A5E-18EBA231EE5B}" dt="2025-01-28T18:42:07.460" v="1253" actId="21"/>
          <ac:spMkLst>
            <pc:docMk/>
            <pc:sldMk cId="293442737" sldId="368"/>
            <ac:spMk id="11" creationId="{00000000-0000-0000-0000-000000000000}"/>
          </ac:spMkLst>
        </pc:spChg>
        <pc:spChg chg="mod">
          <ac:chgData name="Arnau Sargatal Llinàs" userId="476da4a0329280a6" providerId="LiveId" clId="{D580D083-7DE5-4BE1-9A5E-18EBA231EE5B}" dt="2025-01-28T19:03:11.195" v="1377" actId="1076"/>
          <ac:spMkLst>
            <pc:docMk/>
            <pc:sldMk cId="293442737" sldId="368"/>
            <ac:spMk id="13" creationId="{00000000-0000-0000-0000-000000000000}"/>
          </ac:spMkLst>
        </pc:spChg>
        <pc:spChg chg="del">
          <ac:chgData name="Arnau Sargatal Llinàs" userId="476da4a0329280a6" providerId="LiveId" clId="{D580D083-7DE5-4BE1-9A5E-18EBA231EE5B}" dt="2025-01-28T18:38:09.666" v="1212" actId="478"/>
          <ac:spMkLst>
            <pc:docMk/>
            <pc:sldMk cId="293442737" sldId="368"/>
            <ac:spMk id="14" creationId="{0849970B-484D-4D07-902E-A6E82E5AE7CD}"/>
          </ac:spMkLst>
        </pc:spChg>
        <pc:picChg chg="add mod">
          <ac:chgData name="Arnau Sargatal Llinàs" userId="476da4a0329280a6" providerId="LiveId" clId="{D580D083-7DE5-4BE1-9A5E-18EBA231EE5B}" dt="2025-01-28T18:39:10.234" v="1218" actId="1076"/>
          <ac:picMkLst>
            <pc:docMk/>
            <pc:sldMk cId="293442737" sldId="368"/>
            <ac:picMk id="3" creationId="{00000000-0000-0000-0000-000000000000}"/>
          </ac:picMkLst>
        </pc:picChg>
        <pc:picChg chg="add mod">
          <ac:chgData name="Arnau Sargatal Llinàs" userId="476da4a0329280a6" providerId="LiveId" clId="{D580D083-7DE5-4BE1-9A5E-18EBA231EE5B}" dt="2025-01-28T18:42:10.902" v="1254"/>
          <ac:picMkLst>
            <pc:docMk/>
            <pc:sldMk cId="293442737" sldId="368"/>
            <ac:picMk id="4" creationId="{00000000-0000-0000-0000-000000000000}"/>
          </ac:picMkLst>
        </pc:picChg>
        <pc:picChg chg="mod">
          <ac:chgData name="Arnau Sargatal Llinàs" userId="476da4a0329280a6" providerId="LiveId" clId="{D580D083-7DE5-4BE1-9A5E-18EBA231EE5B}" dt="2025-01-28T19:03:18.677" v="1378" actId="1076"/>
          <ac:picMkLst>
            <pc:docMk/>
            <pc:sldMk cId="293442737" sldId="368"/>
            <ac:picMk id="8" creationId="{E6ED7750-3012-4082-8547-12567E5AE604}"/>
          </ac:picMkLst>
        </pc:picChg>
        <pc:picChg chg="del mod">
          <ac:chgData name="Arnau Sargatal Llinàs" userId="476da4a0329280a6" providerId="LiveId" clId="{D580D083-7DE5-4BE1-9A5E-18EBA231EE5B}" dt="2025-01-28T18:42:07.460" v="1253" actId="21"/>
          <ac:picMkLst>
            <pc:docMk/>
            <pc:sldMk cId="293442737" sldId="368"/>
            <ac:picMk id="15" creationId="{00000000-0000-0000-0000-000000000000}"/>
          </ac:picMkLst>
        </pc:picChg>
      </pc:sldChg>
      <pc:sldChg chg="delSp modSp del mod delAnim">
        <pc:chgData name="Arnau Sargatal Llinàs" userId="476da4a0329280a6" providerId="LiveId" clId="{D580D083-7DE5-4BE1-9A5E-18EBA231EE5B}" dt="2025-01-28T18:43:28.793" v="1262" actId="47"/>
        <pc:sldMkLst>
          <pc:docMk/>
          <pc:sldMk cId="41165364" sldId="369"/>
        </pc:sldMkLst>
        <pc:picChg chg="del mod">
          <ac:chgData name="Arnau Sargatal Llinàs" userId="476da4a0329280a6" providerId="LiveId" clId="{D580D083-7DE5-4BE1-9A5E-18EBA231EE5B}" dt="2025-01-28T18:37:51.749" v="1208" actId="21"/>
          <ac:picMkLst>
            <pc:docMk/>
            <pc:sldMk cId="41165364" sldId="369"/>
            <ac:picMk id="3" creationId="{00000000-0000-0000-0000-000000000000}"/>
          </ac:picMkLst>
        </pc:picChg>
      </pc:sldChg>
      <pc:sldChg chg="del">
        <pc:chgData name="Arnau Sargatal Llinàs" userId="476da4a0329280a6" providerId="LiveId" clId="{D580D083-7DE5-4BE1-9A5E-18EBA231EE5B}" dt="2025-01-28T17:25:08.078" v="943" actId="47"/>
        <pc:sldMkLst>
          <pc:docMk/>
          <pc:sldMk cId="1292800255" sldId="371"/>
        </pc:sldMkLst>
      </pc:sldChg>
      <pc:sldChg chg="delSp del mod delAnim">
        <pc:chgData name="Arnau Sargatal Llinàs" userId="476da4a0329280a6" providerId="LiveId" clId="{D580D083-7DE5-4BE1-9A5E-18EBA231EE5B}" dt="2025-01-28T18:28:49.144" v="1193" actId="2696"/>
        <pc:sldMkLst>
          <pc:docMk/>
          <pc:sldMk cId="447177970" sldId="372"/>
        </pc:sldMkLst>
        <pc:picChg chg="del">
          <ac:chgData name="Arnau Sargatal Llinàs" userId="476da4a0329280a6" providerId="LiveId" clId="{D580D083-7DE5-4BE1-9A5E-18EBA231EE5B}" dt="2025-01-28T18:26:36.472" v="1183" actId="21"/>
          <ac:picMkLst>
            <pc:docMk/>
            <pc:sldMk cId="447177970" sldId="372"/>
            <ac:picMk id="4" creationId="{00000000-0000-0000-0000-000000000000}"/>
          </ac:picMkLst>
        </pc:picChg>
      </pc:sldChg>
      <pc:sldChg chg="addSp delSp modSp del mod">
        <pc:chgData name="Arnau Sargatal Llinàs" userId="476da4a0329280a6" providerId="LiveId" clId="{D580D083-7DE5-4BE1-9A5E-18EBA231EE5B}" dt="2025-01-28T19:14:11.764" v="1412" actId="47"/>
        <pc:sldMkLst>
          <pc:docMk/>
          <pc:sldMk cId="1058102984" sldId="373"/>
        </pc:sldMkLst>
        <pc:spChg chg="add mod">
          <ac:chgData name="Arnau Sargatal Llinàs" userId="476da4a0329280a6" providerId="LiveId" clId="{D580D083-7DE5-4BE1-9A5E-18EBA231EE5B}" dt="2025-01-28T19:11:51.582" v="1396" actId="21"/>
          <ac:spMkLst>
            <pc:docMk/>
            <pc:sldMk cId="1058102984" sldId="373"/>
            <ac:spMk id="4" creationId="{4F0A3997-5CCD-A687-B98A-94AE2FC5D4CE}"/>
          </ac:spMkLst>
        </pc:spChg>
        <pc:spChg chg="del">
          <ac:chgData name="Arnau Sargatal Llinàs" userId="476da4a0329280a6" providerId="LiveId" clId="{D580D083-7DE5-4BE1-9A5E-18EBA231EE5B}" dt="2025-01-28T19:06:21.615" v="1391" actId="478"/>
          <ac:spMkLst>
            <pc:docMk/>
            <pc:sldMk cId="1058102984" sldId="373"/>
            <ac:spMk id="8" creationId="{0849970B-484D-4D07-902E-A6E82E5AE7CD}"/>
          </ac:spMkLst>
        </pc:spChg>
        <pc:spChg chg="del">
          <ac:chgData name="Arnau Sargatal Llinàs" userId="476da4a0329280a6" providerId="LiveId" clId="{D580D083-7DE5-4BE1-9A5E-18EBA231EE5B}" dt="2025-01-28T19:11:51.582" v="1396" actId="21"/>
          <ac:spMkLst>
            <pc:docMk/>
            <pc:sldMk cId="1058102984" sldId="373"/>
            <ac:spMk id="10" creationId="{2DE0970E-C9EE-4F9E-BA53-A3F9BA36B8B2}"/>
          </ac:spMkLst>
        </pc:spChg>
        <pc:picChg chg="del">
          <ac:chgData name="Arnau Sargatal Llinàs" userId="476da4a0329280a6" providerId="LiveId" clId="{D580D083-7DE5-4BE1-9A5E-18EBA231EE5B}" dt="2025-01-28T19:11:51.582" v="1396" actId="21"/>
          <ac:picMkLst>
            <pc:docMk/>
            <pc:sldMk cId="1058102984" sldId="373"/>
            <ac:picMk id="3" creationId="{00000000-0000-0000-0000-000000000000}"/>
          </ac:picMkLst>
        </pc:picChg>
        <pc:picChg chg="del">
          <ac:chgData name="Arnau Sargatal Llinàs" userId="476da4a0329280a6" providerId="LiveId" clId="{D580D083-7DE5-4BE1-9A5E-18EBA231EE5B}" dt="2025-01-28T19:11:51.582" v="1396" actId="21"/>
          <ac:picMkLst>
            <pc:docMk/>
            <pc:sldMk cId="1058102984" sldId="373"/>
            <ac:picMk id="12" creationId="{994D1D31-C51C-4110-91C3-0F8FFD26495A}"/>
          </ac:picMkLst>
        </pc:picChg>
      </pc:sldChg>
      <pc:sldChg chg="del">
        <pc:chgData name="Arnau Sargatal Llinàs" userId="476da4a0329280a6" providerId="LiveId" clId="{D580D083-7DE5-4BE1-9A5E-18EBA231EE5B}" dt="2025-01-28T19:26:25.841" v="1496" actId="47"/>
        <pc:sldMkLst>
          <pc:docMk/>
          <pc:sldMk cId="3526723186" sldId="377"/>
        </pc:sldMkLst>
      </pc:sldChg>
      <pc:sldChg chg="delSp del">
        <pc:chgData name="Arnau Sargatal Llinàs" userId="476da4a0329280a6" providerId="LiveId" clId="{D580D083-7DE5-4BE1-9A5E-18EBA231EE5B}" dt="2025-01-28T18:58:56.164" v="1346" actId="47"/>
        <pc:sldMkLst>
          <pc:docMk/>
          <pc:sldMk cId="769371955" sldId="378"/>
        </pc:sldMkLst>
        <pc:picChg chg="del">
          <ac:chgData name="Arnau Sargatal Llinàs" userId="476da4a0329280a6" providerId="LiveId" clId="{D580D083-7DE5-4BE1-9A5E-18EBA231EE5B}" dt="2025-01-28T18:52:00.731" v="1309" actId="21"/>
          <ac:picMkLst>
            <pc:docMk/>
            <pc:sldMk cId="769371955" sldId="378"/>
            <ac:picMk id="1028" creationId="{00000000-0000-0000-0000-000000000000}"/>
          </ac:picMkLst>
        </pc:picChg>
      </pc:sldChg>
      <pc:sldChg chg="del">
        <pc:chgData name="Arnau Sargatal Llinàs" userId="476da4a0329280a6" providerId="LiveId" clId="{D580D083-7DE5-4BE1-9A5E-18EBA231EE5B}" dt="2025-01-28T19:15:03.266" v="1413" actId="47"/>
        <pc:sldMkLst>
          <pc:docMk/>
          <pc:sldMk cId="3679719091" sldId="379"/>
        </pc:sldMkLst>
      </pc:sldChg>
      <pc:sldChg chg="delSp del">
        <pc:chgData name="Arnau Sargatal Llinàs" userId="476da4a0329280a6" providerId="LiveId" clId="{D580D083-7DE5-4BE1-9A5E-18EBA231EE5B}" dt="2025-01-28T18:01:46.219" v="1086" actId="47"/>
        <pc:sldMkLst>
          <pc:docMk/>
          <pc:sldMk cId="1292018450" sldId="381"/>
        </pc:sldMkLst>
        <pc:picChg chg="del">
          <ac:chgData name="Arnau Sargatal Llinàs" userId="476da4a0329280a6" providerId="LiveId" clId="{D580D083-7DE5-4BE1-9A5E-18EBA231EE5B}" dt="2025-01-28T18:01:21.722" v="1082" actId="21"/>
          <ac:picMkLst>
            <pc:docMk/>
            <pc:sldMk cId="1292018450" sldId="381"/>
            <ac:picMk id="12290" creationId="{00000000-0000-0000-0000-000000000000}"/>
          </ac:picMkLst>
        </pc:picChg>
        <pc:picChg chg="del">
          <ac:chgData name="Arnau Sargatal Llinàs" userId="476da4a0329280a6" providerId="LiveId" clId="{D580D083-7DE5-4BE1-9A5E-18EBA231EE5B}" dt="2025-01-28T18:01:21.722" v="1082" actId="21"/>
          <ac:picMkLst>
            <pc:docMk/>
            <pc:sldMk cId="1292018450" sldId="381"/>
            <ac:picMk id="12294" creationId="{00000000-0000-0000-0000-000000000000}"/>
          </ac:picMkLst>
        </pc:picChg>
        <pc:picChg chg="del">
          <ac:chgData name="Arnau Sargatal Llinàs" userId="476da4a0329280a6" providerId="LiveId" clId="{D580D083-7DE5-4BE1-9A5E-18EBA231EE5B}" dt="2025-01-28T18:01:21.722" v="1082" actId="21"/>
          <ac:picMkLst>
            <pc:docMk/>
            <pc:sldMk cId="1292018450" sldId="381"/>
            <ac:picMk id="12296" creationId="{00000000-0000-0000-0000-000000000000}"/>
          </ac:picMkLst>
        </pc:picChg>
      </pc:sldChg>
      <pc:sldChg chg="del">
        <pc:chgData name="Arnau Sargatal Llinàs" userId="476da4a0329280a6" providerId="LiveId" clId="{D580D083-7DE5-4BE1-9A5E-18EBA231EE5B}" dt="2025-01-28T17:22:02.639" v="932" actId="47"/>
        <pc:sldMkLst>
          <pc:docMk/>
          <pc:sldMk cId="3798392890" sldId="382"/>
        </pc:sldMkLst>
      </pc:sldChg>
      <pc:sldChg chg="del">
        <pc:chgData name="Arnau Sargatal Llinàs" userId="476da4a0329280a6" providerId="LiveId" clId="{D580D083-7DE5-4BE1-9A5E-18EBA231EE5B}" dt="2025-01-28T15:56:20.200" v="279" actId="47"/>
        <pc:sldMkLst>
          <pc:docMk/>
          <pc:sldMk cId="3853564252" sldId="383"/>
        </pc:sldMkLst>
      </pc:sldChg>
      <pc:sldChg chg="del">
        <pc:chgData name="Arnau Sargatal Llinàs" userId="476da4a0329280a6" providerId="LiveId" clId="{D580D083-7DE5-4BE1-9A5E-18EBA231EE5B}" dt="2025-01-28T15:56:17.376" v="277" actId="47"/>
        <pc:sldMkLst>
          <pc:docMk/>
          <pc:sldMk cId="429603190" sldId="384"/>
        </pc:sldMkLst>
      </pc:sldChg>
      <pc:sldChg chg="del">
        <pc:chgData name="Arnau Sargatal Llinàs" userId="476da4a0329280a6" providerId="LiveId" clId="{D580D083-7DE5-4BE1-9A5E-18EBA231EE5B}" dt="2025-01-28T15:56:18.506" v="278" actId="47"/>
        <pc:sldMkLst>
          <pc:docMk/>
          <pc:sldMk cId="299325945" sldId="386"/>
        </pc:sldMkLst>
      </pc:sldChg>
      <pc:sldChg chg="modSp del mod">
        <pc:chgData name="Arnau Sargatal Llinàs" userId="476da4a0329280a6" providerId="LiveId" clId="{D580D083-7DE5-4BE1-9A5E-18EBA231EE5B}" dt="2025-01-28T15:47:04.455" v="216" actId="47"/>
        <pc:sldMkLst>
          <pc:docMk/>
          <pc:sldMk cId="1913787720" sldId="387"/>
        </pc:sldMkLst>
        <pc:picChg chg="mod">
          <ac:chgData name="Arnau Sargatal Llinàs" userId="476da4a0329280a6" providerId="LiveId" clId="{D580D083-7DE5-4BE1-9A5E-18EBA231EE5B}" dt="2025-01-28T15:41:42.864" v="196" actId="1076"/>
          <ac:picMkLst>
            <pc:docMk/>
            <pc:sldMk cId="1913787720" sldId="387"/>
            <ac:picMk id="12" creationId="{3B71284B-AB08-417D-B289-159BBDA76967}"/>
          </ac:picMkLst>
        </pc:picChg>
      </pc:sldChg>
      <pc:sldChg chg="delSp modSp mod">
        <pc:chgData name="Arnau Sargatal Llinàs" userId="476da4a0329280a6" providerId="LiveId" clId="{D580D083-7DE5-4BE1-9A5E-18EBA231EE5B}" dt="2025-01-28T17:02:51.890" v="838" actId="14100"/>
        <pc:sldMkLst>
          <pc:docMk/>
          <pc:sldMk cId="3914917566" sldId="388"/>
        </pc:sldMkLst>
        <pc:spChg chg="del">
          <ac:chgData name="Arnau Sargatal Llinàs" userId="476da4a0329280a6" providerId="LiveId" clId="{D580D083-7DE5-4BE1-9A5E-18EBA231EE5B}" dt="2025-01-28T17:02:42.232" v="836" actId="478"/>
          <ac:spMkLst>
            <pc:docMk/>
            <pc:sldMk cId="3914917566" sldId="388"/>
            <ac:spMk id="16" creationId="{0849970B-484D-4D07-902E-A6E82E5AE7CD}"/>
          </ac:spMkLst>
        </pc:spChg>
        <pc:picChg chg="mod">
          <ac:chgData name="Arnau Sargatal Llinàs" userId="476da4a0329280a6" providerId="LiveId" clId="{D580D083-7DE5-4BE1-9A5E-18EBA231EE5B}" dt="2025-01-28T17:02:51.890" v="838" actId="14100"/>
          <ac:picMkLst>
            <pc:docMk/>
            <pc:sldMk cId="3914917566" sldId="388"/>
            <ac:picMk id="2052" creationId="{00000000-0000-0000-0000-000000000000}"/>
          </ac:picMkLst>
        </pc:picChg>
      </pc:sldChg>
      <pc:sldChg chg="addSp delSp modSp del mod">
        <pc:chgData name="Arnau Sargatal Llinàs" userId="476da4a0329280a6" providerId="LiveId" clId="{D580D083-7DE5-4BE1-9A5E-18EBA231EE5B}" dt="2025-01-28T18:58:52.981" v="1345" actId="47"/>
        <pc:sldMkLst>
          <pc:docMk/>
          <pc:sldMk cId="3978091324" sldId="389"/>
        </pc:sldMkLst>
        <pc:spChg chg="add mod">
          <ac:chgData name="Arnau Sargatal Llinàs" userId="476da4a0329280a6" providerId="LiveId" clId="{D580D083-7DE5-4BE1-9A5E-18EBA231EE5B}" dt="2025-01-28T18:52:54.923" v="1318" actId="21"/>
          <ac:spMkLst>
            <pc:docMk/>
            <pc:sldMk cId="3978091324" sldId="389"/>
            <ac:spMk id="4" creationId="{1F18E300-D2DE-1FCE-CBD4-509D572FAFF7}"/>
          </ac:spMkLst>
        </pc:spChg>
        <pc:spChg chg="del">
          <ac:chgData name="Arnau Sargatal Llinàs" userId="476da4a0329280a6" providerId="LiveId" clId="{D580D083-7DE5-4BE1-9A5E-18EBA231EE5B}" dt="2025-01-28T18:52:54.923" v="1318" actId="21"/>
          <ac:spMkLst>
            <pc:docMk/>
            <pc:sldMk cId="3978091324" sldId="389"/>
            <ac:spMk id="10" creationId="{2DE0970E-C9EE-4F9E-BA53-A3F9BA36B8B2}"/>
          </ac:spMkLst>
        </pc:spChg>
        <pc:picChg chg="del">
          <ac:chgData name="Arnau Sargatal Llinàs" userId="476da4a0329280a6" providerId="LiveId" clId="{D580D083-7DE5-4BE1-9A5E-18EBA231EE5B}" dt="2025-01-28T18:52:54.923" v="1318" actId="21"/>
          <ac:picMkLst>
            <pc:docMk/>
            <pc:sldMk cId="3978091324" sldId="389"/>
            <ac:picMk id="12" creationId="{994D1D31-C51C-4110-91C3-0F8FFD26495A}"/>
          </ac:picMkLst>
        </pc:picChg>
      </pc:sldChg>
      <pc:sldChg chg="del">
        <pc:chgData name="Arnau Sargatal Llinàs" userId="476da4a0329280a6" providerId="LiveId" clId="{D580D083-7DE5-4BE1-9A5E-18EBA231EE5B}" dt="2025-01-28T17:00:28.263" v="821" actId="2696"/>
        <pc:sldMkLst>
          <pc:docMk/>
          <pc:sldMk cId="3657195337" sldId="390"/>
        </pc:sldMkLst>
      </pc:sldChg>
      <pc:sldChg chg="del">
        <pc:chgData name="Arnau Sargatal Llinàs" userId="476da4a0329280a6" providerId="LiveId" clId="{D580D083-7DE5-4BE1-9A5E-18EBA231EE5B}" dt="2025-01-28T20:02:51.880" v="1815" actId="47"/>
        <pc:sldMkLst>
          <pc:docMk/>
          <pc:sldMk cId="3275879059" sldId="391"/>
        </pc:sldMkLst>
      </pc:sldChg>
      <pc:sldChg chg="delSp del">
        <pc:chgData name="Arnau Sargatal Llinàs" userId="476da4a0329280a6" providerId="LiveId" clId="{D580D083-7DE5-4BE1-9A5E-18EBA231EE5B}" dt="2025-01-28T20:05:06.537" v="1821" actId="47"/>
        <pc:sldMkLst>
          <pc:docMk/>
          <pc:sldMk cId="3477158570" sldId="392"/>
        </pc:sldMkLst>
        <pc:picChg chg="del">
          <ac:chgData name="Arnau Sargatal Llinàs" userId="476da4a0329280a6" providerId="LiveId" clId="{D580D083-7DE5-4BE1-9A5E-18EBA231EE5B}" dt="2025-01-28T20:04:45.726" v="1817" actId="21"/>
          <ac:picMkLst>
            <pc:docMk/>
            <pc:sldMk cId="3477158570" sldId="392"/>
            <ac:picMk id="1026" creationId="{00000000-0000-0000-0000-000000000000}"/>
          </ac:picMkLst>
        </pc:picChg>
      </pc:sldChg>
      <pc:sldChg chg="del">
        <pc:chgData name="Arnau Sargatal Llinàs" userId="476da4a0329280a6" providerId="LiveId" clId="{D580D083-7DE5-4BE1-9A5E-18EBA231EE5B}" dt="2025-01-28T20:06:49.993" v="1824" actId="47"/>
        <pc:sldMkLst>
          <pc:docMk/>
          <pc:sldMk cId="3413005339" sldId="393"/>
        </pc:sldMkLst>
      </pc:sldChg>
      <pc:sldChg chg="del">
        <pc:chgData name="Arnau Sargatal Llinàs" userId="476da4a0329280a6" providerId="LiveId" clId="{D580D083-7DE5-4BE1-9A5E-18EBA231EE5B}" dt="2025-01-28T20:02:47.803" v="1814" actId="47"/>
        <pc:sldMkLst>
          <pc:docMk/>
          <pc:sldMk cId="130807173" sldId="394"/>
        </pc:sldMkLst>
      </pc:sldChg>
      <pc:sldChg chg="del">
        <pc:chgData name="Arnau Sargatal Llinàs" userId="476da4a0329280a6" providerId="LiveId" clId="{D580D083-7DE5-4BE1-9A5E-18EBA231EE5B}" dt="2025-01-28T20:05:10.710" v="1822" actId="47"/>
        <pc:sldMkLst>
          <pc:docMk/>
          <pc:sldMk cId="2069198503" sldId="395"/>
        </pc:sldMkLst>
      </pc:sldChg>
      <pc:sldChg chg="del">
        <pc:chgData name="Arnau Sargatal Llinàs" userId="476da4a0329280a6" providerId="LiveId" clId="{D580D083-7DE5-4BE1-9A5E-18EBA231EE5B}" dt="2025-01-28T20:06:40.167" v="1823" actId="47"/>
        <pc:sldMkLst>
          <pc:docMk/>
          <pc:sldMk cId="218355558" sldId="396"/>
        </pc:sldMkLst>
      </pc:sldChg>
      <pc:sldChg chg="delSp del">
        <pc:chgData name="Arnau Sargatal Llinàs" userId="476da4a0329280a6" providerId="LiveId" clId="{D580D083-7DE5-4BE1-9A5E-18EBA231EE5B}" dt="2025-01-28T17:16:46.330" v="912" actId="47"/>
        <pc:sldMkLst>
          <pc:docMk/>
          <pc:sldMk cId="3236418871" sldId="399"/>
        </pc:sldMkLst>
        <pc:picChg chg="del">
          <ac:chgData name="Arnau Sargatal Llinàs" userId="476da4a0329280a6" providerId="LiveId" clId="{D580D083-7DE5-4BE1-9A5E-18EBA231EE5B}" dt="2025-01-28T17:14:18.192" v="891" actId="21"/>
          <ac:picMkLst>
            <pc:docMk/>
            <pc:sldMk cId="3236418871" sldId="399"/>
            <ac:picMk id="1028" creationId="{00000000-0000-0000-0000-000000000000}"/>
          </ac:picMkLst>
        </pc:picChg>
      </pc:sldChg>
      <pc:sldChg chg="delSp del">
        <pc:chgData name="Arnau Sargatal Llinàs" userId="476da4a0329280a6" providerId="LiveId" clId="{D580D083-7DE5-4BE1-9A5E-18EBA231EE5B}" dt="2025-01-28T18:25:51.388" v="1180" actId="47"/>
        <pc:sldMkLst>
          <pc:docMk/>
          <pc:sldMk cId="372863813" sldId="400"/>
        </pc:sldMkLst>
        <pc:picChg chg="del">
          <ac:chgData name="Arnau Sargatal Llinàs" userId="476da4a0329280a6" providerId="LiveId" clId="{D580D083-7DE5-4BE1-9A5E-18EBA231EE5B}" dt="2025-01-28T18:20:48.467" v="1154" actId="21"/>
          <ac:picMkLst>
            <pc:docMk/>
            <pc:sldMk cId="372863813" sldId="400"/>
            <ac:picMk id="2050" creationId="{00000000-0000-0000-0000-000000000000}"/>
          </ac:picMkLst>
        </pc:picChg>
      </pc:sldChg>
      <pc:sldChg chg="addSp delSp modSp mod modAnim">
        <pc:chgData name="Arnau Sargatal Llinàs" userId="476da4a0329280a6" providerId="LiveId" clId="{D580D083-7DE5-4BE1-9A5E-18EBA231EE5B}" dt="2025-01-28T18:31:27.703" v="1204" actId="6549"/>
        <pc:sldMkLst>
          <pc:docMk/>
          <pc:sldMk cId="4011512754" sldId="401"/>
        </pc:sldMkLst>
        <pc:spChg chg="del">
          <ac:chgData name="Arnau Sargatal Llinàs" userId="476da4a0329280a6" providerId="LiveId" clId="{D580D083-7DE5-4BE1-9A5E-18EBA231EE5B}" dt="2025-01-28T16:43:26.598" v="716" actId="478"/>
          <ac:spMkLst>
            <pc:docMk/>
            <pc:sldMk cId="4011512754" sldId="401"/>
            <ac:spMk id="6" creationId="{0849970B-484D-4D07-902E-A6E82E5AE7CD}"/>
          </ac:spMkLst>
        </pc:spChg>
        <pc:spChg chg="mod">
          <ac:chgData name="Arnau Sargatal Llinàs" userId="476da4a0329280a6" providerId="LiveId" clId="{D580D083-7DE5-4BE1-9A5E-18EBA231EE5B}" dt="2025-01-28T18:31:27.703" v="1204" actId="6549"/>
          <ac:spMkLst>
            <pc:docMk/>
            <pc:sldMk cId="4011512754" sldId="401"/>
            <ac:spMk id="25" creationId="{0E512384-957A-40FF-AB98-10B750C9EAF7}"/>
          </ac:spMkLst>
        </pc:spChg>
        <pc:grpChg chg="mod">
          <ac:chgData name="Arnau Sargatal Llinàs" userId="476da4a0329280a6" providerId="LiveId" clId="{D580D083-7DE5-4BE1-9A5E-18EBA231EE5B}" dt="2025-01-28T16:44:19.421" v="724" actId="1076"/>
          <ac:grpSpMkLst>
            <pc:docMk/>
            <pc:sldMk cId="4011512754" sldId="401"/>
            <ac:grpSpMk id="18" creationId="{B3BDE125-F25F-455B-A693-5EB8ED87A506}"/>
          </ac:grpSpMkLst>
        </pc:grpChg>
        <pc:picChg chg="mod ord modCrop">
          <ac:chgData name="Arnau Sargatal Llinàs" userId="476da4a0329280a6" providerId="LiveId" clId="{D580D083-7DE5-4BE1-9A5E-18EBA231EE5B}" dt="2025-01-28T16:44:14.005" v="723" actId="732"/>
          <ac:picMkLst>
            <pc:docMk/>
            <pc:sldMk cId="4011512754" sldId="401"/>
            <ac:picMk id="2" creationId="{A37AB113-4AED-9DC3-59E9-D50509C6E1E9}"/>
          </ac:picMkLst>
        </pc:picChg>
        <pc:picChg chg="add mod">
          <ac:chgData name="Arnau Sargatal Llinàs" userId="476da4a0329280a6" providerId="LiveId" clId="{D580D083-7DE5-4BE1-9A5E-18EBA231EE5B}" dt="2025-01-28T16:47:15.965" v="747" actId="14100"/>
          <ac:picMkLst>
            <pc:docMk/>
            <pc:sldMk cId="4011512754" sldId="401"/>
            <ac:picMk id="3" creationId="{00000000-0000-0000-0000-000000000000}"/>
          </ac:picMkLst>
        </pc:picChg>
      </pc:sldChg>
      <pc:sldChg chg="addSp delSp modSp mod ord modAnim">
        <pc:chgData name="Arnau Sargatal Llinàs" userId="476da4a0329280a6" providerId="LiveId" clId="{D580D083-7DE5-4BE1-9A5E-18EBA231EE5B}" dt="2025-01-28T18:31:18.896" v="1203" actId="6549"/>
        <pc:sldMkLst>
          <pc:docMk/>
          <pc:sldMk cId="346343671" sldId="402"/>
        </pc:sldMkLst>
        <pc:spChg chg="mod">
          <ac:chgData name="Arnau Sargatal Llinàs" userId="476da4a0329280a6" providerId="LiveId" clId="{D580D083-7DE5-4BE1-9A5E-18EBA231EE5B}" dt="2025-01-28T18:31:18.896" v="1203" actId="6549"/>
          <ac:spMkLst>
            <pc:docMk/>
            <pc:sldMk cId="346343671" sldId="402"/>
            <ac:spMk id="4" creationId="{0E512384-957A-40FF-AB98-10B750C9EAF7}"/>
          </ac:spMkLst>
        </pc:spChg>
        <pc:spChg chg="del">
          <ac:chgData name="Arnau Sargatal Llinàs" userId="476da4a0329280a6" providerId="LiveId" clId="{D580D083-7DE5-4BE1-9A5E-18EBA231EE5B}" dt="2025-01-28T17:06:17.897" v="839" actId="478"/>
          <ac:spMkLst>
            <pc:docMk/>
            <pc:sldMk cId="346343671" sldId="402"/>
            <ac:spMk id="6" creationId="{0849970B-484D-4D07-902E-A6E82E5AE7CD}"/>
          </ac:spMkLst>
        </pc:spChg>
        <pc:picChg chg="add mod ord modCrop">
          <ac:chgData name="Arnau Sargatal Llinàs" userId="476da4a0329280a6" providerId="LiveId" clId="{D580D083-7DE5-4BE1-9A5E-18EBA231EE5B}" dt="2025-01-28T17:13:45.915" v="890" actId="167"/>
          <ac:picMkLst>
            <pc:docMk/>
            <pc:sldMk cId="346343671" sldId="402"/>
            <ac:picMk id="3" creationId="{B07FB513-E890-6FE5-4339-1656F9BBEEA5}"/>
          </ac:picMkLst>
        </pc:picChg>
        <pc:picChg chg="mod">
          <ac:chgData name="Arnau Sargatal Llinàs" userId="476da4a0329280a6" providerId="LiveId" clId="{D580D083-7DE5-4BE1-9A5E-18EBA231EE5B}" dt="2025-01-28T17:12:51.161" v="885" actId="14100"/>
          <ac:picMkLst>
            <pc:docMk/>
            <pc:sldMk cId="346343671" sldId="402"/>
            <ac:picMk id="10" creationId="{00000000-0000-0000-0000-000000000000}"/>
          </ac:picMkLst>
        </pc:picChg>
        <pc:picChg chg="mod">
          <ac:chgData name="Arnau Sargatal Llinàs" userId="476da4a0329280a6" providerId="LiveId" clId="{D580D083-7DE5-4BE1-9A5E-18EBA231EE5B}" dt="2025-01-28T17:06:27.748" v="841" actId="14100"/>
          <ac:picMkLst>
            <pc:docMk/>
            <pc:sldMk cId="346343671" sldId="402"/>
            <ac:picMk id="13" creationId="{04BEEBBB-244D-438E-B62B-9DCB8B13D4A4}"/>
          </ac:picMkLst>
        </pc:picChg>
        <pc:picChg chg="mod">
          <ac:chgData name="Arnau Sargatal Llinàs" userId="476da4a0329280a6" providerId="LiveId" clId="{D580D083-7DE5-4BE1-9A5E-18EBA231EE5B}" dt="2025-01-28T17:12:10.018" v="880" actId="14100"/>
          <ac:picMkLst>
            <pc:docMk/>
            <pc:sldMk cId="346343671" sldId="402"/>
            <ac:picMk id="2050" creationId="{00000000-0000-0000-0000-000000000000}"/>
          </ac:picMkLst>
        </pc:picChg>
        <pc:picChg chg="add mod">
          <ac:chgData name="Arnau Sargatal Llinàs" userId="476da4a0329280a6" providerId="LiveId" clId="{D580D083-7DE5-4BE1-9A5E-18EBA231EE5B}" dt="2025-01-28T17:13:30.805" v="889" actId="1076"/>
          <ac:picMkLst>
            <pc:docMk/>
            <pc:sldMk cId="346343671" sldId="402"/>
            <ac:picMk id="3074" creationId="{BA183E55-46C7-DBF0-9B6B-8F1E8AF419DD}"/>
          </ac:picMkLst>
        </pc:picChg>
      </pc:sldChg>
      <pc:sldChg chg="addSp delSp modSp mod modAnim">
        <pc:chgData name="Arnau Sargatal Llinàs" userId="476da4a0329280a6" providerId="LiveId" clId="{D580D083-7DE5-4BE1-9A5E-18EBA231EE5B}" dt="2025-01-28T17:16:42.873" v="911" actId="14100"/>
        <pc:sldMkLst>
          <pc:docMk/>
          <pc:sldMk cId="3809337131" sldId="403"/>
        </pc:sldMkLst>
        <pc:spChg chg="mod ord">
          <ac:chgData name="Arnau Sargatal Llinàs" userId="476da4a0329280a6" providerId="LiveId" clId="{D580D083-7DE5-4BE1-9A5E-18EBA231EE5B}" dt="2025-01-28T17:16:23.976" v="909" actId="166"/>
          <ac:spMkLst>
            <pc:docMk/>
            <pc:sldMk cId="3809337131" sldId="403"/>
            <ac:spMk id="10" creationId="{2DE0970E-C9EE-4F9E-BA53-A3F9BA36B8B2}"/>
          </ac:spMkLst>
        </pc:spChg>
        <pc:spChg chg="del mod">
          <ac:chgData name="Arnau Sargatal Llinàs" userId="476da4a0329280a6" providerId="LiveId" clId="{D580D083-7DE5-4BE1-9A5E-18EBA231EE5B}" dt="2025-01-28T17:15:13.247" v="901" actId="478"/>
          <ac:spMkLst>
            <pc:docMk/>
            <pc:sldMk cId="3809337131" sldId="403"/>
            <ac:spMk id="15" creationId="{0849970B-484D-4D07-902E-A6E82E5AE7CD}"/>
          </ac:spMkLst>
        </pc:spChg>
        <pc:grpChg chg="mod">
          <ac:chgData name="Arnau Sargatal Llinàs" userId="476da4a0329280a6" providerId="LiveId" clId="{D580D083-7DE5-4BE1-9A5E-18EBA231EE5B}" dt="2025-01-28T17:15:40.284" v="904" actId="1076"/>
          <ac:grpSpMkLst>
            <pc:docMk/>
            <pc:sldMk cId="3809337131" sldId="403"/>
            <ac:grpSpMk id="3" creationId="{7954C171-0C3D-475F-903B-FE7870D0F043}"/>
          </ac:grpSpMkLst>
        </pc:grpChg>
        <pc:picChg chg="mod">
          <ac:chgData name="Arnau Sargatal Llinàs" userId="476da4a0329280a6" providerId="LiveId" clId="{D580D083-7DE5-4BE1-9A5E-18EBA231EE5B}" dt="2025-01-28T17:15:03.590" v="899" actId="166"/>
          <ac:picMkLst>
            <pc:docMk/>
            <pc:sldMk cId="3809337131" sldId="403"/>
            <ac:picMk id="6" creationId="{00000000-0000-0000-0000-000000000000}"/>
          </ac:picMkLst>
        </pc:picChg>
        <pc:picChg chg="mod ord">
          <ac:chgData name="Arnau Sargatal Llinàs" userId="476da4a0329280a6" providerId="LiveId" clId="{D580D083-7DE5-4BE1-9A5E-18EBA231EE5B}" dt="2025-01-28T17:16:23.976" v="909" actId="166"/>
          <ac:picMkLst>
            <pc:docMk/>
            <pc:sldMk cId="3809337131" sldId="403"/>
            <ac:picMk id="12" creationId="{994D1D31-C51C-4110-91C3-0F8FFD26495A}"/>
          </ac:picMkLst>
        </pc:picChg>
        <pc:picChg chg="add mod">
          <ac:chgData name="Arnau Sargatal Llinàs" userId="476da4a0329280a6" providerId="LiveId" clId="{D580D083-7DE5-4BE1-9A5E-18EBA231EE5B}" dt="2025-01-28T17:16:42.873" v="911" actId="14100"/>
          <ac:picMkLst>
            <pc:docMk/>
            <pc:sldMk cId="3809337131" sldId="403"/>
            <ac:picMk id="1028" creationId="{00000000-0000-0000-0000-000000000000}"/>
          </ac:picMkLst>
        </pc:picChg>
      </pc:sldChg>
      <pc:sldChg chg="del">
        <pc:chgData name="Arnau Sargatal Llinàs" userId="476da4a0329280a6" providerId="LiveId" clId="{D580D083-7DE5-4BE1-9A5E-18EBA231EE5B}" dt="2025-01-28T17:18:47.045" v="917" actId="47"/>
        <pc:sldMkLst>
          <pc:docMk/>
          <pc:sldMk cId="2681410365" sldId="404"/>
        </pc:sldMkLst>
      </pc:sldChg>
      <pc:sldChg chg="del">
        <pc:chgData name="Arnau Sargatal Llinàs" userId="476da4a0329280a6" providerId="LiveId" clId="{D580D083-7DE5-4BE1-9A5E-18EBA231EE5B}" dt="2025-01-28T16:51:11.823" v="788" actId="47"/>
        <pc:sldMkLst>
          <pc:docMk/>
          <pc:sldMk cId="3773457754" sldId="405"/>
        </pc:sldMkLst>
      </pc:sldChg>
      <pc:sldChg chg="del">
        <pc:chgData name="Arnau Sargatal Llinàs" userId="476da4a0329280a6" providerId="LiveId" clId="{D580D083-7DE5-4BE1-9A5E-18EBA231EE5B}" dt="2025-01-28T17:20:37.630" v="920" actId="47"/>
        <pc:sldMkLst>
          <pc:docMk/>
          <pc:sldMk cId="3758107005" sldId="406"/>
        </pc:sldMkLst>
      </pc:sldChg>
      <pc:sldChg chg="addSp delSp modSp mod modAnim">
        <pc:chgData name="Arnau Sargatal Llinàs" userId="476da4a0329280a6" providerId="LiveId" clId="{D580D083-7DE5-4BE1-9A5E-18EBA231EE5B}" dt="2025-01-28T18:30:52.989" v="1202" actId="6549"/>
        <pc:sldMkLst>
          <pc:docMk/>
          <pc:sldMk cId="393864999" sldId="407"/>
        </pc:sldMkLst>
        <pc:spChg chg="add del mod">
          <ac:chgData name="Arnau Sargatal Llinàs" userId="476da4a0329280a6" providerId="LiveId" clId="{D580D083-7DE5-4BE1-9A5E-18EBA231EE5B}" dt="2025-01-28T18:00:27.463" v="1073" actId="478"/>
          <ac:spMkLst>
            <pc:docMk/>
            <pc:sldMk cId="393864999" sldId="407"/>
            <ac:spMk id="3" creationId="{B5631585-6D79-1B92-DF31-8589F7D73BEB}"/>
          </ac:spMkLst>
        </pc:spChg>
        <pc:spChg chg="add del mod">
          <ac:chgData name="Arnau Sargatal Llinàs" userId="476da4a0329280a6" providerId="LiveId" clId="{D580D083-7DE5-4BE1-9A5E-18EBA231EE5B}" dt="2025-01-28T17:53:35.904" v="983" actId="21"/>
          <ac:spMkLst>
            <pc:docMk/>
            <pc:sldMk cId="393864999" sldId="407"/>
            <ac:spMk id="6" creationId="{DA9D7D22-360B-66F1-B875-256FC0E0C287}"/>
          </ac:spMkLst>
        </pc:spChg>
        <pc:spChg chg="mod ord">
          <ac:chgData name="Arnau Sargatal Llinàs" userId="476da4a0329280a6" providerId="LiveId" clId="{D580D083-7DE5-4BE1-9A5E-18EBA231EE5B}" dt="2025-01-28T18:30:52.989" v="1202" actId="6549"/>
          <ac:spMkLst>
            <pc:docMk/>
            <pc:sldMk cId="393864999" sldId="407"/>
            <ac:spMk id="10" creationId="{2DE0970E-C9EE-4F9E-BA53-A3F9BA36B8B2}"/>
          </ac:spMkLst>
        </pc:spChg>
        <pc:spChg chg="del">
          <ac:chgData name="Arnau Sargatal Llinàs" userId="476da4a0329280a6" providerId="LiveId" clId="{D580D083-7DE5-4BE1-9A5E-18EBA231EE5B}" dt="2025-01-28T17:53:03.574" v="978" actId="478"/>
          <ac:spMkLst>
            <pc:docMk/>
            <pc:sldMk cId="393864999" sldId="407"/>
            <ac:spMk id="11" creationId="{0849970B-484D-4D07-902E-A6E82E5AE7CD}"/>
          </ac:spMkLst>
        </pc:spChg>
        <pc:grpChg chg="mod">
          <ac:chgData name="Arnau Sargatal Llinàs" userId="476da4a0329280a6" providerId="LiveId" clId="{D580D083-7DE5-4BE1-9A5E-18EBA231EE5B}" dt="2025-01-28T18:01:05.879" v="1079" actId="1076"/>
          <ac:grpSpMkLst>
            <pc:docMk/>
            <pc:sldMk cId="393864999" sldId="407"/>
            <ac:grpSpMk id="2" creationId="{0C859E8B-1C40-41F0-BCC7-B5C0AE5EACE5}"/>
          </ac:grpSpMkLst>
        </pc:grpChg>
        <pc:picChg chg="add del mod">
          <ac:chgData name="Arnau Sargatal Llinàs" userId="476da4a0329280a6" providerId="LiveId" clId="{D580D083-7DE5-4BE1-9A5E-18EBA231EE5B}" dt="2025-01-28T18:00:29.675" v="1074" actId="478"/>
          <ac:picMkLst>
            <pc:docMk/>
            <pc:sldMk cId="393864999" sldId="407"/>
            <ac:picMk id="4" creationId="{A116CB52-42DB-6D47-E3AE-D128C082D563}"/>
          </ac:picMkLst>
        </pc:picChg>
        <pc:picChg chg="add del mod">
          <ac:chgData name="Arnau Sargatal Llinàs" userId="476da4a0329280a6" providerId="LiveId" clId="{D580D083-7DE5-4BE1-9A5E-18EBA231EE5B}" dt="2025-01-28T17:53:35.904" v="983" actId="21"/>
          <ac:picMkLst>
            <pc:docMk/>
            <pc:sldMk cId="393864999" sldId="407"/>
            <ac:picMk id="7" creationId="{685CBD48-7E75-D0A1-8579-43247DF269E8}"/>
          </ac:picMkLst>
        </pc:picChg>
        <pc:picChg chg="mod ord">
          <ac:chgData name="Arnau Sargatal Llinàs" userId="476da4a0329280a6" providerId="LiveId" clId="{D580D083-7DE5-4BE1-9A5E-18EBA231EE5B}" dt="2025-01-28T18:03:30.889" v="1093" actId="166"/>
          <ac:picMkLst>
            <pc:docMk/>
            <pc:sldMk cId="393864999" sldId="407"/>
            <ac:picMk id="12" creationId="{994D1D31-C51C-4110-91C3-0F8FFD26495A}"/>
          </ac:picMkLst>
        </pc:picChg>
        <pc:picChg chg="mod">
          <ac:chgData name="Arnau Sargatal Llinàs" userId="476da4a0329280a6" providerId="LiveId" clId="{D580D083-7DE5-4BE1-9A5E-18EBA231EE5B}" dt="2025-01-28T18:01:09.611" v="1081" actId="14100"/>
          <ac:picMkLst>
            <pc:docMk/>
            <pc:sldMk cId="393864999" sldId="407"/>
            <ac:picMk id="11266" creationId="{00000000-0000-0000-0000-000000000000}"/>
          </ac:picMkLst>
        </pc:picChg>
        <pc:picChg chg="mod">
          <ac:chgData name="Arnau Sargatal Llinàs" userId="476da4a0329280a6" providerId="LiveId" clId="{D580D083-7DE5-4BE1-9A5E-18EBA231EE5B}" dt="2025-01-28T18:01:04.053" v="1078" actId="1076"/>
          <ac:picMkLst>
            <pc:docMk/>
            <pc:sldMk cId="393864999" sldId="407"/>
            <ac:picMk id="11268" creationId="{00000000-0000-0000-0000-000000000000}"/>
          </ac:picMkLst>
        </pc:picChg>
        <pc:picChg chg="add mod">
          <ac:chgData name="Arnau Sargatal Llinàs" userId="476da4a0329280a6" providerId="LiveId" clId="{D580D083-7DE5-4BE1-9A5E-18EBA231EE5B}" dt="2025-01-28T18:01:24.049" v="1083"/>
          <ac:picMkLst>
            <pc:docMk/>
            <pc:sldMk cId="393864999" sldId="407"/>
            <ac:picMk id="12290" creationId="{00000000-0000-0000-0000-000000000000}"/>
          </ac:picMkLst>
        </pc:picChg>
        <pc:picChg chg="add mod">
          <ac:chgData name="Arnau Sargatal Llinàs" userId="476da4a0329280a6" providerId="LiveId" clId="{D580D083-7DE5-4BE1-9A5E-18EBA231EE5B}" dt="2025-01-28T18:01:24.049" v="1083"/>
          <ac:picMkLst>
            <pc:docMk/>
            <pc:sldMk cId="393864999" sldId="407"/>
            <ac:picMk id="12294" creationId="{00000000-0000-0000-0000-000000000000}"/>
          </ac:picMkLst>
        </pc:picChg>
        <pc:picChg chg="add mod">
          <ac:chgData name="Arnau Sargatal Llinàs" userId="476da4a0329280a6" providerId="LiveId" clId="{D580D083-7DE5-4BE1-9A5E-18EBA231EE5B}" dt="2025-01-28T18:01:24.049" v="1083"/>
          <ac:picMkLst>
            <pc:docMk/>
            <pc:sldMk cId="393864999" sldId="407"/>
            <ac:picMk id="12296" creationId="{00000000-0000-0000-0000-000000000000}"/>
          </ac:picMkLst>
        </pc:picChg>
      </pc:sldChg>
      <pc:sldChg chg="addSp delSp modSp del mod">
        <pc:chgData name="Arnau Sargatal Llinàs" userId="476da4a0329280a6" providerId="LiveId" clId="{D580D083-7DE5-4BE1-9A5E-18EBA231EE5B}" dt="2025-01-28T18:25:52.594" v="1181" actId="47"/>
        <pc:sldMkLst>
          <pc:docMk/>
          <pc:sldMk cId="2966152514" sldId="408"/>
        </pc:sldMkLst>
        <pc:grpChg chg="del">
          <ac:chgData name="Arnau Sargatal Llinàs" userId="476da4a0329280a6" providerId="LiveId" clId="{D580D083-7DE5-4BE1-9A5E-18EBA231EE5B}" dt="2025-01-28T18:18:56.723" v="1129" actId="21"/>
          <ac:grpSpMkLst>
            <pc:docMk/>
            <pc:sldMk cId="2966152514" sldId="408"/>
            <ac:grpSpMk id="2" creationId="{E0A07344-6A59-4139-BE6B-0D10B3BDEFAA}"/>
          </ac:grpSpMkLst>
        </pc:grpChg>
        <pc:picChg chg="add del mod">
          <ac:chgData name="Arnau Sargatal Llinàs" userId="476da4a0329280a6" providerId="LiveId" clId="{D580D083-7DE5-4BE1-9A5E-18EBA231EE5B}" dt="2025-01-28T18:21:19.849" v="1161" actId="21"/>
          <ac:picMkLst>
            <pc:docMk/>
            <pc:sldMk cId="2966152514" sldId="408"/>
            <ac:picMk id="2050" creationId="{00000000-0000-0000-0000-000000000000}"/>
          </ac:picMkLst>
        </pc:picChg>
        <pc:picChg chg="del mod">
          <ac:chgData name="Arnau Sargatal Llinàs" userId="476da4a0329280a6" providerId="LiveId" clId="{D580D083-7DE5-4BE1-9A5E-18EBA231EE5B}" dt="2025-01-28T18:21:19.849" v="1161" actId="21"/>
          <ac:picMkLst>
            <pc:docMk/>
            <pc:sldMk cId="2966152514" sldId="408"/>
            <ac:picMk id="4098" creationId="{00000000-0000-0000-0000-000000000000}"/>
          </ac:picMkLst>
        </pc:picChg>
      </pc:sldChg>
      <pc:sldChg chg="delSp modSp mod">
        <pc:chgData name="Arnau Sargatal Llinàs" userId="476da4a0329280a6" providerId="LiveId" clId="{D580D083-7DE5-4BE1-9A5E-18EBA231EE5B}" dt="2025-01-28T18:49:16.062" v="1304" actId="20577"/>
        <pc:sldMkLst>
          <pc:docMk/>
          <pc:sldMk cId="1686299189" sldId="409"/>
        </pc:sldMkLst>
        <pc:spChg chg="mod">
          <ac:chgData name="Arnau Sargatal Llinàs" userId="476da4a0329280a6" providerId="LiveId" clId="{D580D083-7DE5-4BE1-9A5E-18EBA231EE5B}" dt="2025-01-28T18:49:16.062" v="1304" actId="20577"/>
          <ac:spMkLst>
            <pc:docMk/>
            <pc:sldMk cId="1686299189" sldId="409"/>
            <ac:spMk id="10" creationId="{2DE0970E-C9EE-4F9E-BA53-A3F9BA36B8B2}"/>
          </ac:spMkLst>
        </pc:spChg>
        <pc:spChg chg="del">
          <ac:chgData name="Arnau Sargatal Llinàs" userId="476da4a0329280a6" providerId="LiveId" clId="{D580D083-7DE5-4BE1-9A5E-18EBA231EE5B}" dt="2025-01-28T18:32:29.623" v="1205" actId="478"/>
          <ac:spMkLst>
            <pc:docMk/>
            <pc:sldMk cId="1686299189" sldId="409"/>
            <ac:spMk id="22" creationId="{0849970B-484D-4D07-902E-A6E82E5AE7CD}"/>
          </ac:spMkLst>
        </pc:spChg>
      </pc:sldChg>
      <pc:sldChg chg="addSp delSp modSp mod modAnim">
        <pc:chgData name="Arnau Sargatal Llinàs" userId="476da4a0329280a6" providerId="LiveId" clId="{D580D083-7DE5-4BE1-9A5E-18EBA231EE5B}" dt="2025-01-28T19:27:23.709" v="1502"/>
        <pc:sldMkLst>
          <pc:docMk/>
          <pc:sldMk cId="2699322267" sldId="410"/>
        </pc:sldMkLst>
        <pc:spChg chg="add mod">
          <ac:chgData name="Arnau Sargatal Llinàs" userId="476da4a0329280a6" providerId="LiveId" clId="{D580D083-7DE5-4BE1-9A5E-18EBA231EE5B}" dt="2025-01-28T19:22:19.424" v="1481" actId="1076"/>
          <ac:spMkLst>
            <pc:docMk/>
            <pc:sldMk cId="2699322267" sldId="410"/>
            <ac:spMk id="3" creationId="{1A92EA5A-8945-BBD8-9426-9EE31B21F617}"/>
          </ac:spMkLst>
        </pc:spChg>
        <pc:spChg chg="add mod">
          <ac:chgData name="Arnau Sargatal Llinàs" userId="476da4a0329280a6" providerId="LiveId" clId="{D580D083-7DE5-4BE1-9A5E-18EBA231EE5B}" dt="2025-01-28T19:24:45.801" v="1493" actId="20577"/>
          <ac:spMkLst>
            <pc:docMk/>
            <pc:sldMk cId="2699322267" sldId="410"/>
            <ac:spMk id="4" creationId="{4FC70754-BA90-F32A-58DD-054D8BE02AAB}"/>
          </ac:spMkLst>
        </pc:spChg>
        <pc:spChg chg="mod ord">
          <ac:chgData name="Arnau Sargatal Llinàs" userId="476da4a0329280a6" providerId="LiveId" clId="{D580D083-7DE5-4BE1-9A5E-18EBA231EE5B}" dt="2025-01-28T19:24:11.975" v="1489" actId="166"/>
          <ac:spMkLst>
            <pc:docMk/>
            <pc:sldMk cId="2699322267" sldId="410"/>
            <ac:spMk id="10" creationId="{2DE0970E-C9EE-4F9E-BA53-A3F9BA36B8B2}"/>
          </ac:spMkLst>
        </pc:spChg>
        <pc:spChg chg="del">
          <ac:chgData name="Arnau Sargatal Llinàs" userId="476da4a0329280a6" providerId="LiveId" clId="{D580D083-7DE5-4BE1-9A5E-18EBA231EE5B}" dt="2025-01-28T19:15:10.882" v="1414" actId="478"/>
          <ac:spMkLst>
            <pc:docMk/>
            <pc:sldMk cId="2699322267" sldId="410"/>
            <ac:spMk id="13" creationId="{0849970B-484D-4D07-902E-A6E82E5AE7CD}"/>
          </ac:spMkLst>
        </pc:spChg>
        <pc:grpChg chg="mod">
          <ac:chgData name="Arnau Sargatal Llinàs" userId="476da4a0329280a6" providerId="LiveId" clId="{D580D083-7DE5-4BE1-9A5E-18EBA231EE5B}" dt="2025-01-28T19:20:57.531" v="1471" actId="1076"/>
          <ac:grpSpMkLst>
            <pc:docMk/>
            <pc:sldMk cId="2699322267" sldId="410"/>
            <ac:grpSpMk id="2" creationId="{CF85598B-A0D4-42CC-8734-D5CE8615EFBB}"/>
          </ac:grpSpMkLst>
        </pc:grpChg>
        <pc:picChg chg="add mod">
          <ac:chgData name="Arnau Sargatal Llinàs" userId="476da4a0329280a6" providerId="LiveId" clId="{D580D083-7DE5-4BE1-9A5E-18EBA231EE5B}" dt="2025-01-28T19:23:16.632" v="1486" actId="1076"/>
          <ac:picMkLst>
            <pc:docMk/>
            <pc:sldMk cId="2699322267" sldId="410"/>
            <ac:picMk id="6" creationId="{3D0607D6-593B-A923-3926-5EF532E455AC}"/>
          </ac:picMkLst>
        </pc:picChg>
        <pc:picChg chg="add mod">
          <ac:chgData name="Arnau Sargatal Llinàs" userId="476da4a0329280a6" providerId="LiveId" clId="{D580D083-7DE5-4BE1-9A5E-18EBA231EE5B}" dt="2025-01-28T19:24:41.014" v="1491" actId="1076"/>
          <ac:picMkLst>
            <pc:docMk/>
            <pc:sldMk cId="2699322267" sldId="410"/>
            <ac:picMk id="7" creationId="{A5C3C5E7-B0AA-7355-430C-117BCF963947}"/>
          </ac:picMkLst>
        </pc:picChg>
        <pc:picChg chg="add mod">
          <ac:chgData name="Arnau Sargatal Llinàs" userId="476da4a0329280a6" providerId="LiveId" clId="{D580D083-7DE5-4BE1-9A5E-18EBA231EE5B}" dt="2025-01-28T19:27:17.539" v="1501" actId="1076"/>
          <ac:picMkLst>
            <pc:docMk/>
            <pc:sldMk cId="2699322267" sldId="410"/>
            <ac:picMk id="8" creationId="{AF2FA400-5639-0E42-438D-A8E5F498DFAC}"/>
          </ac:picMkLst>
        </pc:picChg>
        <pc:picChg chg="ord">
          <ac:chgData name="Arnau Sargatal Llinàs" userId="476da4a0329280a6" providerId="LiveId" clId="{D580D083-7DE5-4BE1-9A5E-18EBA231EE5B}" dt="2025-01-28T19:24:11.975" v="1489" actId="166"/>
          <ac:picMkLst>
            <pc:docMk/>
            <pc:sldMk cId="2699322267" sldId="410"/>
            <ac:picMk id="12" creationId="{994D1D31-C51C-4110-91C3-0F8FFD26495A}"/>
          </ac:picMkLst>
        </pc:picChg>
      </pc:sldChg>
      <pc:sldChg chg="addSp delSp modSp mod delAnim modAnim">
        <pc:chgData name="Arnau Sargatal Llinàs" userId="476da4a0329280a6" providerId="LiveId" clId="{D580D083-7DE5-4BE1-9A5E-18EBA231EE5B}" dt="2025-01-28T18:15:26.134" v="1117"/>
        <pc:sldMkLst>
          <pc:docMk/>
          <pc:sldMk cId="3389343615" sldId="411"/>
        </pc:sldMkLst>
        <pc:picChg chg="add mod">
          <ac:chgData name="Arnau Sargatal Llinàs" userId="476da4a0329280a6" providerId="LiveId" clId="{D580D083-7DE5-4BE1-9A5E-18EBA231EE5B}" dt="2025-01-28T17:21:00.916" v="923" actId="1076"/>
          <ac:picMkLst>
            <pc:docMk/>
            <pc:sldMk cId="3389343615" sldId="411"/>
            <ac:picMk id="3" creationId="{350C9D9A-42A9-7D4F-F143-577EA3CE02AF}"/>
          </ac:picMkLst>
        </pc:picChg>
        <pc:picChg chg="add mod">
          <ac:chgData name="Arnau Sargatal Llinàs" userId="476da4a0329280a6" providerId="LiveId" clId="{D580D083-7DE5-4BE1-9A5E-18EBA231EE5B}" dt="2025-01-28T17:21:00.916" v="923" actId="1076"/>
          <ac:picMkLst>
            <pc:docMk/>
            <pc:sldMk cId="3389343615" sldId="411"/>
            <ac:picMk id="6" creationId="{1115F897-EF91-E534-E512-D46C1FDDCAC5}"/>
          </ac:picMkLst>
        </pc:picChg>
        <pc:picChg chg="add mod">
          <ac:chgData name="Arnau Sargatal Llinàs" userId="476da4a0329280a6" providerId="LiveId" clId="{D580D083-7DE5-4BE1-9A5E-18EBA231EE5B}" dt="2025-01-28T17:21:00.916" v="923" actId="1076"/>
          <ac:picMkLst>
            <pc:docMk/>
            <pc:sldMk cId="3389343615" sldId="411"/>
            <ac:picMk id="7" creationId="{A9AE1039-48BD-F799-A52F-DEA140CB7E47}"/>
          </ac:picMkLst>
        </pc:picChg>
        <pc:picChg chg="add del mod">
          <ac:chgData name="Arnau Sargatal Llinàs" userId="476da4a0329280a6" providerId="LiveId" clId="{D580D083-7DE5-4BE1-9A5E-18EBA231EE5B}" dt="2025-01-28T18:15:03.486" v="1116" actId="478"/>
          <ac:picMkLst>
            <pc:docMk/>
            <pc:sldMk cId="3389343615" sldId="411"/>
            <ac:picMk id="8" creationId="{6F529FF5-D17D-20BC-620A-A6ED59E63AFA}"/>
          </ac:picMkLst>
        </pc:picChg>
        <pc:picChg chg="mod">
          <ac:chgData name="Arnau Sargatal Llinàs" userId="476da4a0329280a6" providerId="LiveId" clId="{D580D083-7DE5-4BE1-9A5E-18EBA231EE5B}" dt="2025-01-28T17:23:57.518" v="942" actId="166"/>
          <ac:picMkLst>
            <pc:docMk/>
            <pc:sldMk cId="3389343615" sldId="411"/>
            <ac:picMk id="2050" creationId="{BB9CA5C0-8525-338A-E837-51338B0979F8}"/>
          </ac:picMkLst>
        </pc:picChg>
      </pc:sldChg>
      <pc:sldChg chg="modSp del mod">
        <pc:chgData name="Arnau Sargatal Llinàs" userId="476da4a0329280a6" providerId="LiveId" clId="{D580D083-7DE5-4BE1-9A5E-18EBA231EE5B}" dt="2025-01-28T13:35:27.223" v="15" actId="47"/>
        <pc:sldMkLst>
          <pc:docMk/>
          <pc:sldMk cId="4191234889" sldId="411"/>
        </pc:sldMkLst>
        <pc:picChg chg="mod">
          <ac:chgData name="Arnau Sargatal Llinàs" userId="476da4a0329280a6" providerId="LiveId" clId="{D580D083-7DE5-4BE1-9A5E-18EBA231EE5B}" dt="2025-01-28T13:34:05.256" v="2" actId="1076"/>
          <ac:picMkLst>
            <pc:docMk/>
            <pc:sldMk cId="4191234889" sldId="411"/>
            <ac:picMk id="4" creationId="{28D5C1C7-BC41-D290-E86A-9B3B2AB83BC8}"/>
          </ac:picMkLst>
        </pc:picChg>
      </pc:sldChg>
      <pc:sldChg chg="addSp delSp modSp new mod modAnim">
        <pc:chgData name="Arnau Sargatal Llinàs" userId="476da4a0329280a6" providerId="LiveId" clId="{D580D083-7DE5-4BE1-9A5E-18EBA231EE5B}" dt="2025-01-29T17:48:01.511" v="1867" actId="1076"/>
        <pc:sldMkLst>
          <pc:docMk/>
          <pc:sldMk cId="2807690079" sldId="412"/>
        </pc:sldMkLst>
        <pc:spChg chg="del">
          <ac:chgData name="Arnau Sargatal Llinàs" userId="476da4a0329280a6" providerId="LiveId" clId="{D580D083-7DE5-4BE1-9A5E-18EBA231EE5B}" dt="2025-01-28T19:17:04.463" v="1419" actId="478"/>
          <ac:spMkLst>
            <pc:docMk/>
            <pc:sldMk cId="2807690079" sldId="412"/>
            <ac:spMk id="2" creationId="{BD9C5336-2374-E5BD-3E8B-E85175D29826}"/>
          </ac:spMkLst>
        </pc:spChg>
        <pc:spChg chg="del">
          <ac:chgData name="Arnau Sargatal Llinàs" userId="476da4a0329280a6" providerId="LiveId" clId="{D580D083-7DE5-4BE1-9A5E-18EBA231EE5B}" dt="2025-01-28T19:17:03.337" v="1418" actId="478"/>
          <ac:spMkLst>
            <pc:docMk/>
            <pc:sldMk cId="2807690079" sldId="412"/>
            <ac:spMk id="3" creationId="{E8237A17-1478-F828-D5C5-75E5A9C36392}"/>
          </ac:spMkLst>
        </pc:spChg>
        <pc:spChg chg="add del mod">
          <ac:chgData name="Arnau Sargatal Llinàs" userId="476da4a0329280a6" providerId="LiveId" clId="{D580D083-7DE5-4BE1-9A5E-18EBA231EE5B}" dt="2025-01-28T19:33:02.495" v="1589" actId="478"/>
          <ac:spMkLst>
            <pc:docMk/>
            <pc:sldMk cId="2807690079" sldId="412"/>
            <ac:spMk id="4" creationId="{AF0F45D6-E879-6A80-F452-F9CA5A77632E}"/>
          </ac:spMkLst>
        </pc:spChg>
        <pc:spChg chg="add del mod">
          <ac:chgData name="Arnau Sargatal Llinàs" userId="476da4a0329280a6" providerId="LiveId" clId="{D580D083-7DE5-4BE1-9A5E-18EBA231EE5B}" dt="2025-01-28T19:33:01.331" v="1587" actId="478"/>
          <ac:spMkLst>
            <pc:docMk/>
            <pc:sldMk cId="2807690079" sldId="412"/>
            <ac:spMk id="6" creationId="{28FF592F-ADC5-8140-75B5-07579931F0E7}"/>
          </ac:spMkLst>
        </pc:spChg>
        <pc:spChg chg="add mod">
          <ac:chgData name="Arnau Sargatal Llinàs" userId="476da4a0329280a6" providerId="LiveId" clId="{D580D083-7DE5-4BE1-9A5E-18EBA231EE5B}" dt="2025-01-28T19:34:26.722" v="1609" actId="14100"/>
          <ac:spMkLst>
            <pc:docMk/>
            <pc:sldMk cId="2807690079" sldId="412"/>
            <ac:spMk id="8" creationId="{940AE3E2-2BB2-1852-917C-4521A71F1A49}"/>
          </ac:spMkLst>
        </pc:spChg>
        <pc:spChg chg="add mod">
          <ac:chgData name="Arnau Sargatal Llinàs" userId="476da4a0329280a6" providerId="LiveId" clId="{D580D083-7DE5-4BE1-9A5E-18EBA231EE5B}" dt="2025-01-28T19:42:49.452" v="1620" actId="14100"/>
          <ac:spMkLst>
            <pc:docMk/>
            <pc:sldMk cId="2807690079" sldId="412"/>
            <ac:spMk id="10" creationId="{87695854-DD70-B54B-9115-29DABF44AE88}"/>
          </ac:spMkLst>
        </pc:spChg>
        <pc:spChg chg="add mod ord">
          <ac:chgData name="Arnau Sargatal Llinàs" userId="476da4a0329280a6" providerId="LiveId" clId="{D580D083-7DE5-4BE1-9A5E-18EBA231EE5B}" dt="2025-01-28T19:53:14.858" v="1749" actId="20577"/>
          <ac:spMkLst>
            <pc:docMk/>
            <pc:sldMk cId="2807690079" sldId="412"/>
            <ac:spMk id="12" creationId="{387EC071-3E8F-0052-7DA2-1FEA911F6193}"/>
          </ac:spMkLst>
        </pc:spChg>
        <pc:picChg chg="add mod">
          <ac:chgData name="Arnau Sargatal Llinàs" userId="476da4a0329280a6" providerId="LiveId" clId="{D580D083-7DE5-4BE1-9A5E-18EBA231EE5B}" dt="2025-01-28T19:42:44.949" v="1619" actId="14100"/>
          <ac:picMkLst>
            <pc:docMk/>
            <pc:sldMk cId="2807690079" sldId="412"/>
            <ac:picMk id="5" creationId="{168343C5-D40F-03A5-303A-48783251FD0E}"/>
          </ac:picMkLst>
        </pc:picChg>
        <pc:picChg chg="add mod">
          <ac:chgData name="Arnau Sargatal Llinàs" userId="476da4a0329280a6" providerId="LiveId" clId="{D580D083-7DE5-4BE1-9A5E-18EBA231EE5B}" dt="2025-01-28T19:33:24.040" v="1593" actId="14100"/>
          <ac:picMkLst>
            <pc:docMk/>
            <pc:sldMk cId="2807690079" sldId="412"/>
            <ac:picMk id="7" creationId="{88522379-43EB-8096-4C48-930650F8DE24}"/>
          </ac:picMkLst>
        </pc:picChg>
        <pc:picChg chg="add mod">
          <ac:chgData name="Arnau Sargatal Llinàs" userId="476da4a0329280a6" providerId="LiveId" clId="{D580D083-7DE5-4BE1-9A5E-18EBA231EE5B}" dt="2025-01-28T19:34:30.133" v="1610" actId="1076"/>
          <ac:picMkLst>
            <pc:docMk/>
            <pc:sldMk cId="2807690079" sldId="412"/>
            <ac:picMk id="9" creationId="{8C4213BB-2D0F-EE0A-5004-F041FBF34BD2}"/>
          </ac:picMkLst>
        </pc:picChg>
        <pc:picChg chg="add mod">
          <ac:chgData name="Arnau Sargatal Llinàs" userId="476da4a0329280a6" providerId="LiveId" clId="{D580D083-7DE5-4BE1-9A5E-18EBA231EE5B}" dt="2025-01-28T19:42:52.222" v="1621" actId="1076"/>
          <ac:picMkLst>
            <pc:docMk/>
            <pc:sldMk cId="2807690079" sldId="412"/>
            <ac:picMk id="11" creationId="{D5B70108-EA9D-21FC-D2BC-AD66BC204572}"/>
          </ac:picMkLst>
        </pc:picChg>
        <pc:picChg chg="add mod ord">
          <ac:chgData name="Arnau Sargatal Llinàs" userId="476da4a0329280a6" providerId="LiveId" clId="{D580D083-7DE5-4BE1-9A5E-18EBA231EE5B}" dt="2025-01-28T19:52:26.954" v="1722" actId="1076"/>
          <ac:picMkLst>
            <pc:docMk/>
            <pc:sldMk cId="2807690079" sldId="412"/>
            <ac:picMk id="13" creationId="{FE57C5A5-5C04-9778-4AFC-A2013C70BB39}"/>
          </ac:picMkLst>
        </pc:picChg>
        <pc:picChg chg="add mod">
          <ac:chgData name="Arnau Sargatal Llinàs" userId="476da4a0329280a6" providerId="LiveId" clId="{D580D083-7DE5-4BE1-9A5E-18EBA231EE5B}" dt="2025-01-29T17:48:01.511" v="1867" actId="1076"/>
          <ac:picMkLst>
            <pc:docMk/>
            <pc:sldMk cId="2807690079" sldId="412"/>
            <ac:picMk id="5122" creationId="{D0F6945E-50E4-F37D-EF39-68EDDCCF9372}"/>
          </ac:picMkLst>
        </pc:picChg>
        <pc:picChg chg="add mod">
          <ac:chgData name="Arnau Sargatal Llinàs" userId="476da4a0329280a6" providerId="LiveId" clId="{D580D083-7DE5-4BE1-9A5E-18EBA231EE5B}" dt="2025-01-29T17:47:59.018" v="1866" actId="1076"/>
          <ac:picMkLst>
            <pc:docMk/>
            <pc:sldMk cId="2807690079" sldId="412"/>
            <ac:picMk id="5124" creationId="{B535722F-7F90-81FC-2794-58B69CF225C0}"/>
          </ac:picMkLst>
        </pc:picChg>
        <pc:picChg chg="add mod">
          <ac:chgData name="Arnau Sargatal Llinàs" userId="476da4a0329280a6" providerId="LiveId" clId="{D580D083-7DE5-4BE1-9A5E-18EBA231EE5B}" dt="2025-01-29T17:47:48.260" v="1864" actId="1076"/>
          <ac:picMkLst>
            <pc:docMk/>
            <pc:sldMk cId="2807690079" sldId="412"/>
            <ac:picMk id="5126" creationId="{0E7054D2-22BD-A820-F102-195396C9CEE1}"/>
          </ac:picMkLst>
        </pc:picChg>
      </pc:sldChg>
      <pc:sldChg chg="modSp">
        <pc:chgData name="Arnau Sargatal Llinàs" userId="476da4a0329280a6" providerId="LiveId" clId="{D580D083-7DE5-4BE1-9A5E-18EBA231EE5B}" dt="2025-01-29T06:56:43.838" v="1835" actId="14100"/>
        <pc:sldMkLst>
          <pc:docMk/>
          <pc:sldMk cId="2376448352" sldId="413"/>
        </pc:sldMkLst>
        <pc:picChg chg="mod">
          <ac:chgData name="Arnau Sargatal Llinàs" userId="476da4a0329280a6" providerId="LiveId" clId="{D580D083-7DE5-4BE1-9A5E-18EBA231EE5B}" dt="2025-01-29T06:56:33.184" v="1834" actId="18131"/>
          <ac:picMkLst>
            <pc:docMk/>
            <pc:sldMk cId="2376448352" sldId="413"/>
            <ac:picMk id="3074" creationId="{42F12F16-C297-4FF8-1556-2424BCD75C4F}"/>
          </ac:picMkLst>
        </pc:picChg>
        <pc:picChg chg="mod">
          <ac:chgData name="Arnau Sargatal Llinàs" userId="476da4a0329280a6" providerId="LiveId" clId="{D580D083-7DE5-4BE1-9A5E-18EBA231EE5B}" dt="2025-01-29T06:56:43.838" v="1835" actId="14100"/>
          <ac:picMkLst>
            <pc:docMk/>
            <pc:sldMk cId="2376448352" sldId="413"/>
            <ac:picMk id="3086" creationId="{308A9D0C-64C9-FC22-3759-923188B097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3DD6C-0945-4DA4-8CDD-956A7873634D}" type="datetimeFigureOut">
              <a:rPr lang="es-ES" smtClean="0"/>
              <a:pPr/>
              <a:t>01/03/2026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1ADD6-17CC-4357-A666-76675CC7B9D5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16269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1ADD6-17CC-4357-A666-76675CC7B9D5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a-ES" baseline="0" dirty="0"/>
              <a:t>Nosaltres hem fet un guió però </a:t>
            </a:r>
            <a:r>
              <a:rPr lang="ca-ES" dirty="0"/>
              <a:t>FES-TE TEU EL </a:t>
            </a:r>
            <a:r>
              <a:rPr lang="ca-ES" dirty="0" err="1"/>
              <a:t>PPT</a:t>
            </a:r>
            <a:r>
              <a:rPr lang="ca-ES" dirty="0"/>
              <a:t>!!!</a:t>
            </a:r>
          </a:p>
          <a:p>
            <a:endParaRPr lang="ca-ES" dirty="0"/>
          </a:p>
          <a:p>
            <a:r>
              <a:rPr lang="ca-ES" dirty="0"/>
              <a:t>Aquesta </a:t>
            </a:r>
            <a:r>
              <a:rPr lang="ca-ES" dirty="0" err="1"/>
              <a:t>diapo</a:t>
            </a:r>
            <a:r>
              <a:rPr lang="ca-ES" dirty="0"/>
              <a:t> et pot servir per introduir les</a:t>
            </a:r>
            <a:r>
              <a:rPr lang="ca-ES" baseline="0" dirty="0"/>
              <a:t> d</a:t>
            </a:r>
            <a:r>
              <a:rPr lang="ca-ES" dirty="0"/>
              <a:t>efinicions </a:t>
            </a:r>
            <a:r>
              <a:rPr lang="ca-ES" dirty="0" err="1"/>
              <a:t>especie</a:t>
            </a:r>
            <a:r>
              <a:rPr lang="ca-ES" dirty="0"/>
              <a:t> autòctona, </a:t>
            </a:r>
            <a:r>
              <a:rPr lang="ca-ES" dirty="0" err="1"/>
              <a:t>introduida</a:t>
            </a:r>
            <a:r>
              <a:rPr lang="ca-ES" dirty="0"/>
              <a:t>, invasora (copiar definicions dl BOE 2013).</a:t>
            </a:r>
          </a:p>
          <a:p>
            <a:endParaRPr lang="ca-ES" dirty="0"/>
          </a:p>
          <a:p>
            <a:r>
              <a:rPr lang="ca-ES" baseline="0" dirty="0"/>
              <a:t>Pensar sempre que el que expliquis ha de permetre resoldre els exercicis, van lligats.</a:t>
            </a:r>
          </a:p>
          <a:p>
            <a:r>
              <a:rPr lang="ca-ES" baseline="0" dirty="0"/>
              <a:t>Per </a:t>
            </a:r>
            <a:r>
              <a:rPr lang="ca-ES" baseline="0" dirty="0" err="1"/>
              <a:t>exxemple</a:t>
            </a:r>
            <a:r>
              <a:rPr lang="ca-ES" baseline="0" dirty="0"/>
              <a:t>, el diagrama de la dreta confon </a:t>
            </a:r>
            <a:r>
              <a:rPr lang="ca-ES" baseline="0" dirty="0" err="1"/>
              <a:t>pq</a:t>
            </a:r>
            <a:r>
              <a:rPr lang="ca-ES" baseline="0" dirty="0"/>
              <a:t>  una espècie pot ser autòctona o al·lòctona. Una altra cosa és quin és el comportament de les espècies exòtiques en els ecosistemes envaïts (adventícia, naturalitzada, invasora). El concepte adventícia jo el </a:t>
            </a:r>
            <a:r>
              <a:rPr lang="ca-ES" baseline="0" dirty="0" err="1"/>
              <a:t>treuria</a:t>
            </a:r>
            <a:r>
              <a:rPr lang="ca-ES" baseline="0" dirty="0"/>
              <a:t>, no cal afinar tant! (com  mínim explicar el que es pregunta d’això als exercicis dossier alumne)</a:t>
            </a:r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3DE34-1441-47E2-9F6F-9D091CEC2104}" type="slidenum">
              <a:rPr lang="ca-ES" smtClean="0"/>
              <a:pPr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84692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7578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200" b="1" dirty="0"/>
              <a:t>GREU PROBLEMÀTICA: la majoria d’espècies de peixos d’aigua dolça als nostres rius i llacs són </a:t>
            </a:r>
            <a:r>
              <a:rPr lang="ca-ES" sz="1600" b="1" dirty="0"/>
              <a:t>EXÒTICS</a:t>
            </a:r>
            <a:r>
              <a:rPr lang="ca-ES" sz="1200" b="1" dirty="0"/>
              <a:t>!!!!</a:t>
            </a: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19777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3DE34-1441-47E2-9F6F-9D091CEC2104}" type="slidenum">
              <a:rPr lang="ca-ES" smtClean="0"/>
              <a:pPr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7794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1ADD6-17CC-4357-A666-76675CC7B9D5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5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1ADD6-17CC-4357-A666-76675CC7B9D5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03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E3ACBD2-A1E9-DF63-C298-8C88C034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26505335-35F6-90A9-695A-DBF491907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823689F4-B858-3984-7F8D-E31B422B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5CC0E5F6-1A85-7345-DC2D-72E8A5028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0C82FDB5-0009-1636-2B2C-F2762EAF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30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22ADDC3-7AD4-6A8F-CA7C-5641889D8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F5C01768-978D-C146-150C-B489469A0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D46011FB-BDB9-DD45-8183-37B8D4D1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798A5E10-FA56-CA88-ED29-6726068E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68D27CFC-A969-B065-54EA-A5B2207C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6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54494A0C-767C-CFF4-3B46-3E4247997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867DC619-A98C-C2F0-303D-1CAD8512C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71065EF8-C4C8-7048-DBB4-17E9C0383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D1297862-A5D8-F441-9653-A5E77CD1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31D41FC-1188-7F47-9074-CB2BB8E7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712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432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406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04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106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712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0401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7098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740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A1FF692-792F-8C2C-12BF-A4245048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41D16290-DA32-7972-1DA2-9D966A774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6D1EC23-B14A-EDC8-D485-0CA7847D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BD1FE88-643E-D9C7-7F9F-CCC9A021B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A7A52B0-7A3A-EAAA-A7B5-58189837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426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3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6398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563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223C131-D92F-BFE0-892C-01111AEC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12968228-3003-FD76-9A20-79E61FB1D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1BE50784-8E1C-E3F5-0A84-460BE3C47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8990B91C-7FB8-6EC3-E8A1-6D7968BA4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95704045-3744-341C-111F-10FC1D99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79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8F2879C-EA46-1110-7CDE-00A4A01A0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38A3BF54-E72C-C266-23CF-67481172D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1DB120AA-A4F7-0310-C3ED-E2EF937CF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A7AD20AE-6D5E-E539-AC3E-1509DAA5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26818BBD-F503-E5F4-9A7C-7D231168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71331962-E502-8EF0-7570-3CB0C620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788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B739EE1-0514-AB3B-86AD-1D3270E8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41CFF27E-8623-35FC-E588-7FF9D0051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A4A454C5-03A3-FD5D-A351-70A47B462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5F868031-94C6-BA82-E83C-D0BF1F8E5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1A796D60-A708-AE99-A655-10E6B7996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A096E46A-17BD-5789-EE5E-6EC74DC50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A2C65307-99B1-7ED8-D1C1-75CED2F5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2B951A33-25DD-0112-C77F-8304CBD0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027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3B45B15-2720-DFE6-FDA1-C959DB3CB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90635DE8-2C01-6942-C050-362B7C63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F0C87C86-51A6-C5AE-6E14-8B8AB2BB1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6CBA4E41-E4CC-CBEF-4212-935284B1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096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2EE462C3-4C9B-63AD-FB3D-C21577527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11CA1F46-5CC0-D703-FBF6-5F7589AF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17C4A039-469E-326B-E075-E30100F4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43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EA6AAED-5514-F1CF-DFFC-D1487083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9D289C90-129D-E542-BD2A-2E3A7CB51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D426FC35-C3CB-1A35-8856-1D9592489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C128648A-C802-74ED-9E42-79AE8982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4A0F2E31-CBB1-8AE5-D630-94A33B7D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62225BC4-3EC9-FA7A-0699-23041DDD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526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7D7CF20-8A9C-4092-CA98-B349B915E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CC98F982-8C2E-FDE1-82FA-0FB1E1FE5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36B8F74-28D7-A404-BE52-6E094C6CD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D182CA08-9438-13A5-ABE7-CA7B83A2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9BFF0E37-E5A9-6290-E261-5AADD108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00573BD-46C5-34F7-3574-591BDACEF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935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C8CAA9AD-7E53-5D52-79CA-23C119A7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0A4F66D5-465D-3D6C-C7BE-830C2840B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FEC14096-8C46-5916-3D49-E856F5061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8E56C4CB-6EA4-0A38-109D-5184BC2BA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10463767-CC7B-C59D-5202-C110E2D6E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33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872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jpeg"/><Relationship Id="rId3" Type="http://schemas.openxmlformats.org/officeDocument/2006/relationships/image" Target="../media/image36.jpeg"/><Relationship Id="rId7" Type="http://schemas.openxmlformats.org/officeDocument/2006/relationships/image" Target="../media/image53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5/54/Carpobrotus_edulis_(plants).jpg" TargetMode="External"/><Relationship Id="rId11" Type="http://schemas.openxmlformats.org/officeDocument/2006/relationships/image" Target="../media/image56.JPEG"/><Relationship Id="rId5" Type="http://schemas.openxmlformats.org/officeDocument/2006/relationships/image" Target="../media/image52.jpeg"/><Relationship Id="rId10" Type="http://schemas.microsoft.com/office/2007/relationships/hdphoto" Target="../media/hdphoto2.wdp"/><Relationship Id="rId4" Type="http://schemas.openxmlformats.org/officeDocument/2006/relationships/hyperlink" Target="http://www.google.es/url?sa=i&amp;rct=j&amp;q=&amp;esrc=s&amp;frm=1&amp;source=images&amp;cd=&amp;cad=rja&amp;docid=ciM74YZrHFbS_M&amp;tbnid=eZiDGu76_nTrDM:&amp;ved=0CAUQjRw&amp;url=http://www.panoramio.com/photo/11321039&amp;ei=YCYdUYLFIoiQhQfyxoDoCQ&amp;psig=AFQjCNGdjDJxpsq9OsVeruzVs64ziCe0KQ&amp;ust=1360951155902418" TargetMode="External"/><Relationship Id="rId9" Type="http://schemas.openxmlformats.org/officeDocument/2006/relationships/image" Target="../media/image55.png"/><Relationship Id="rId1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g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3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36.jpe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8.jpeg"/><Relationship Id="rId7" Type="http://schemas.openxmlformats.org/officeDocument/2006/relationships/image" Target="../media/image1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92.jpeg"/><Relationship Id="rId5" Type="http://schemas.openxmlformats.org/officeDocument/2006/relationships/image" Target="../media/image90.jpeg"/><Relationship Id="rId10" Type="http://schemas.openxmlformats.org/officeDocument/2006/relationships/image" Target="../media/image15.png"/><Relationship Id="rId4" Type="http://schemas.openxmlformats.org/officeDocument/2006/relationships/image" Target="../media/image89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42.jpeg"/><Relationship Id="rId7" Type="http://schemas.openxmlformats.org/officeDocument/2006/relationships/image" Target="../media/image97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15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7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2.png"/><Relationship Id="rId7" Type="http://schemas.openxmlformats.org/officeDocument/2006/relationships/image" Target="../media/image4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75.jpeg"/><Relationship Id="rId4" Type="http://schemas.openxmlformats.org/officeDocument/2006/relationships/image" Target="../media/image11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hyperlink" Target="http://www.google.es/url?sa=i&amp;rct=j&amp;q=&amp;esrc=s&amp;frm=1&amp;source=images&amp;cd=&amp;cad=rja&amp;docid=PYDmNRM8y3EC-M&amp;tbnid=Ay3bvhN1Fwvd7M:&amp;ved=0CAUQjRw&amp;url=http://ichn.iec.cat/bages/z-humides/Imatges%20grans/joncboval.htm&amp;ei=MT4dUbS3OsnLhAeJn4CgBw&amp;psig=AFQjCNHmcxYHe0Q2T99rZRs3cWNhl4Qosw&amp;ust=1360957356397551" TargetMode="External"/><Relationship Id="rId7" Type="http://schemas.openxmlformats.org/officeDocument/2006/relationships/hyperlink" Target="http://www.google.es/url?sa=i&amp;rct=j&amp;q=&amp;esrc=s&amp;frm=1&amp;source=images&amp;cd=&amp;cad=rja&amp;docid=ui6iwCD6tBeNAM&amp;tbnid=nBE-CWaQ7Hgp8M:&amp;ved=0CAUQjRw&amp;url=http://www.elbatiblog.com/2012/08/flores-de-cuchillo-descripcion-y.html&amp;ei=hkIdUcXwDo-1hAfEuYCgBg&amp;psig=AFQjCNFs8qhJeFZIbgR_ToONy5lOj2i4Vg&amp;ust=1360958462701649" TargetMode="External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jpeg"/><Relationship Id="rId5" Type="http://schemas.openxmlformats.org/officeDocument/2006/relationships/hyperlink" Target="http://www.google.es/url?sa=i&amp;rct=j&amp;q=&amp;esrc=s&amp;frm=1&amp;source=images&amp;cd=&amp;cad=rja&amp;docid=dnMnlDlZLWZE2M&amp;tbnid=L1jQf6kW05qEqM:&amp;ved=0CAUQjRw&amp;url=http://tempspalamos.blogspot.com/2009_05_01_archive.html&amp;ei=ekMdUZXGHYGIhQe854GoDg&amp;psig=AFQjCNGdUJTWVSI2Q9wxILm7lofL86KQcQ&amp;ust=1360958692800012" TargetMode="External"/><Relationship Id="rId4" Type="http://schemas.openxmlformats.org/officeDocument/2006/relationships/image" Target="../media/image1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es/url?sa=i&amp;rct=j&amp;q=&amp;esrc=s&amp;frm=1&amp;source=images&amp;cd=&amp;cad=rja&amp;docid=CRzCSUpZcGvwZM&amp;tbnid=IrAJ4Fjo9h-EpM:&amp;ved=0CAUQjRw&amp;url=http://www.petclic.es/las-mascotas/tortuga-florida/tortuga-florida&amp;ei=VUYdUbPcH4nMhAfEhoGoDQ&amp;psig=AFQjCNGGi8NaxfqoSPPm-E39FnhTLDbyjw&amp;ust=1360959417285870" TargetMode="External"/><Relationship Id="rId5" Type="http://schemas.openxmlformats.org/officeDocument/2006/relationships/image" Target="../media/image126.jpeg"/><Relationship Id="rId4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4448" y="394730"/>
            <a:ext cx="7324248" cy="1830065"/>
          </a:xfrm>
        </p:spPr>
        <p:txBody>
          <a:bodyPr>
            <a:normAutofit fontScale="90000"/>
          </a:bodyPr>
          <a:lstStyle/>
          <a:p>
            <a:r>
              <a:rPr lang="ca-ES" dirty="0"/>
              <a:t>Les </a:t>
            </a:r>
            <a:r>
              <a:rPr lang="ca-ES" b="1" dirty="0"/>
              <a:t>espècies exòtiques invasores </a:t>
            </a:r>
            <a:r>
              <a:rPr lang="ca-ES" dirty="0"/>
              <a:t>i la conservació de la biodiversitat</a:t>
            </a: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827584" y="3068960"/>
            <a:ext cx="7632848" cy="1703040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es-ES" sz="1900" cap="small" dirty="0" err="1">
                <a:solidFill>
                  <a:schemeClr val="tx1"/>
                </a:solidFill>
              </a:rPr>
              <a:t>Projecte</a:t>
            </a:r>
            <a:r>
              <a:rPr lang="es-ES" sz="1900" cap="small" dirty="0">
                <a:solidFill>
                  <a:schemeClr val="tx1"/>
                </a:solidFill>
              </a:rPr>
              <a:t> NATURABEGUR. </a:t>
            </a:r>
            <a:r>
              <a:rPr lang="es-ES" sz="1900" cap="small" dirty="0" err="1">
                <a:solidFill>
                  <a:schemeClr val="tx1"/>
                </a:solidFill>
              </a:rPr>
              <a:t>Millora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conservació</a:t>
            </a:r>
            <a:r>
              <a:rPr lang="es-ES" sz="1900" cap="small" dirty="0">
                <a:solidFill>
                  <a:schemeClr val="tx1"/>
                </a:solidFill>
              </a:rPr>
              <a:t> i la </a:t>
            </a:r>
            <a:r>
              <a:rPr lang="es-ES" sz="1900" cap="small" dirty="0" err="1">
                <a:solidFill>
                  <a:schemeClr val="tx1"/>
                </a:solidFill>
              </a:rPr>
              <a:t>biodiversitat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l’espai</a:t>
            </a:r>
            <a:r>
              <a:rPr lang="es-ES" sz="1900" cap="small" dirty="0">
                <a:solidFill>
                  <a:schemeClr val="tx1"/>
                </a:solidFill>
              </a:rPr>
              <a:t> natural </a:t>
            </a:r>
            <a:r>
              <a:rPr lang="es-ES" sz="1900" cap="small">
                <a:solidFill>
                  <a:schemeClr val="tx1"/>
                </a:solidFill>
              </a:rPr>
              <a:t>maritimoterrestre</a:t>
            </a:r>
            <a:r>
              <a:rPr lang="es-ES" sz="1900" cap="small" dirty="0">
                <a:solidFill>
                  <a:schemeClr val="tx1"/>
                </a:solidFill>
              </a:rPr>
              <a:t> de les </a:t>
            </a:r>
            <a:r>
              <a:rPr lang="es-ES" sz="1900" cap="small" dirty="0" err="1">
                <a:solidFill>
                  <a:schemeClr val="tx1"/>
                </a:solidFill>
              </a:rPr>
              <a:t>Muntanyes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Begur</a:t>
            </a:r>
            <a:r>
              <a:rPr lang="es-ES" sz="1900" cap="small" dirty="0">
                <a:solidFill>
                  <a:schemeClr val="tx1"/>
                </a:solidFill>
              </a:rPr>
              <a:t>.</a:t>
            </a:r>
            <a:endParaRPr lang="ca-ES" dirty="0"/>
          </a:p>
        </p:txBody>
      </p:sp>
      <p:pic>
        <p:nvPicPr>
          <p:cNvPr id="16" name="Google Shape;103;p1">
            <a:extLst>
              <a:ext uri="{FF2B5EF4-FFF2-40B4-BE49-F238E27FC236}">
                <a16:creationId xmlns:a16="http://schemas.microsoft.com/office/drawing/2014/main" id="{075B28A9-A383-54AF-C3CF-ED02C8C975B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965765" y="2109005"/>
            <a:ext cx="1240920" cy="1109160"/>
          </a:xfrm>
          <a:prstGeom prst="rect">
            <a:avLst/>
          </a:prstGeom>
          <a:ln w="0">
            <a:noFill/>
          </a:ln>
        </p:spPr>
      </p:pic>
      <p:pic>
        <p:nvPicPr>
          <p:cNvPr id="2057" name="Image 6">
            <a:extLst>
              <a:ext uri="{FF2B5EF4-FFF2-40B4-BE49-F238E27FC236}">
                <a16:creationId xmlns:a16="http://schemas.microsoft.com/office/drawing/2014/main" id="{A7F11468-5181-AEFC-D18B-A3848A31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9" y="5007135"/>
            <a:ext cx="2049463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6A18494-36D6-E60B-BC1E-13B1E9F2A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62" y="6126743"/>
            <a:ext cx="720725" cy="4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A38AF3-9ACD-59BB-7632-CB01F2BA3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29" y="6058145"/>
            <a:ext cx="1027430" cy="52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9866249-AF3B-7D0F-0C49-32AE978340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66" y="5945115"/>
            <a:ext cx="710565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2E42F07-6D60-72DF-291D-521FB41B6B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08" y="5790055"/>
            <a:ext cx="593725" cy="88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Imagen 3">
            <a:extLst>
              <a:ext uri="{FF2B5EF4-FFF2-40B4-BE49-F238E27FC236}">
                <a16:creationId xmlns:a16="http://schemas.microsoft.com/office/drawing/2014/main" id="{6AB86746-342F-3597-3318-2056B175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29" y="5055048"/>
            <a:ext cx="1965325" cy="5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640D9AAC-7DBD-B862-B740-420CC58BF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069" y="5176243"/>
            <a:ext cx="18208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Finançat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càrrec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del </a:t>
            </a:r>
            <a:endParaRPr kumimoji="0" lang="es-ES" altLang="es-E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Fons del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Patrimoni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Natural 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73F6368F-295A-B842-6CA1-C68F13900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891" y="4711729"/>
            <a:ext cx="15121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suport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97C3B3E7-5411-E873-7967-6449EE65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56495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7172DB81-2C70-E798-6346-2BDB5A0CE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815080"/>
            <a:ext cx="8640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00600" algn="l"/>
                <a:tab pos="5670550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·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523B66-1528-DE70-F93A-39B3244ACE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757" y="6114529"/>
            <a:ext cx="1217930" cy="4578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C55C2E2D-88B8-98A2-79A1-5557D10CA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702747"/>
            <a:ext cx="15121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projecte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E7EF9B-73B8-D43A-FE71-ADCA440A0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98" y="5071187"/>
            <a:ext cx="1572441" cy="49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10 Imagen" descr="Creu.jpg">
            <a:extLst>
              <a:ext uri="{FF2B5EF4-FFF2-40B4-BE49-F238E27FC236}">
                <a16:creationId xmlns:a16="http://schemas.microsoft.com/office/drawing/2014/main" id="{27F27FD7-8A50-4013-890C-69F63CF9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592263"/>
            <a:ext cx="4270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AutoShape 2" descr="Image result for Unio mancus">
            <a:extLst>
              <a:ext uri="{FF2B5EF4-FFF2-40B4-BE49-F238E27FC236}">
                <a16:creationId xmlns:a16="http://schemas.microsoft.com/office/drawing/2014/main" id="{8531A333-4794-4F76-85C8-08A3A0D373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813" y="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endParaRPr lang="ca-ES" altLang="ca-ES"/>
          </a:p>
        </p:txBody>
      </p:sp>
      <p:pic>
        <p:nvPicPr>
          <p:cNvPr id="2052" name="Picture 4" descr="Resultat d'imatges de posidonia cauler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17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026" name="Picture 2" descr="Resultat d'imatges de arundo dona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28570"/>
            <a:ext cx="3672408" cy="498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7954C171-0C3D-475F-903B-FE7870D0F043}"/>
              </a:ext>
            </a:extLst>
          </p:cNvPr>
          <p:cNvGrpSpPr/>
          <p:nvPr/>
        </p:nvGrpSpPr>
        <p:grpSpPr>
          <a:xfrm>
            <a:off x="5310752" y="-70613"/>
            <a:ext cx="3600400" cy="3018113"/>
            <a:chOff x="5659219" y="977001"/>
            <a:chExt cx="3305269" cy="2798995"/>
          </a:xfrm>
        </p:grpSpPr>
        <p:pic>
          <p:nvPicPr>
            <p:cNvPr id="13" name="4 Imagen" descr="BlankMap-World-v2.png">
              <a:extLst>
                <a:ext uri="{FF2B5EF4-FFF2-40B4-BE49-F238E27FC236}">
                  <a16:creationId xmlns:a16="http://schemas.microsoft.com/office/drawing/2014/main" id="{30A2F049-1835-478E-88C9-67F9B2AEE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53332" t="2059" r="12540" b="33883"/>
            <a:stretch/>
          </p:blipFill>
          <p:spPr>
            <a:xfrm>
              <a:off x="5659219" y="977001"/>
              <a:ext cx="3305269" cy="2798995"/>
            </a:xfrm>
            <a:prstGeom prst="rect">
              <a:avLst/>
            </a:prstGeom>
          </p:spPr>
        </p:pic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1F4D877F-24FF-44B1-A900-9EBC012D5B9B}"/>
                </a:ext>
              </a:extLst>
            </p:cNvPr>
            <p:cNvSpPr/>
            <p:nvPr/>
          </p:nvSpPr>
          <p:spPr>
            <a:xfrm>
              <a:off x="6372200" y="1916832"/>
              <a:ext cx="2443022" cy="17281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pic>
        <p:nvPicPr>
          <p:cNvPr id="6" name="Picture 2" descr="Imatge relaciona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1638"/>
          <a:stretch/>
        </p:blipFill>
        <p:spPr bwMode="auto">
          <a:xfrm>
            <a:off x="4427984" y="2876887"/>
            <a:ext cx="3888432" cy="379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t d'imatges de arundo donax ri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614"/>
            <a:ext cx="10548664" cy="701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2DE0970E-C9EE-4F9E-BA53-A3F9BA36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28" y="106125"/>
            <a:ext cx="4544495" cy="874800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     CANYA </a:t>
            </a:r>
            <a:b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Arundo</a:t>
            </a:r>
            <a:r>
              <a:rPr lang="ca-ES" sz="2800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donax</a:t>
            </a:r>
            <a:endParaRPr lang="ca-E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0 Imagen" descr="Creu.jpg">
            <a:extLst>
              <a:ext uri="{FF2B5EF4-FFF2-40B4-BE49-F238E27FC236}">
                <a16:creationId xmlns:a16="http://schemas.microsoft.com/office/drawing/2014/main" id="{994D1D31-C51C-4110-91C3-0F8FFD26495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9269" y="330856"/>
            <a:ext cx="426327" cy="4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4">
            <a:extLst>
              <a:ext uri="{FF2B5EF4-FFF2-40B4-BE49-F238E27FC236}">
                <a16:creationId xmlns:a16="http://schemas.microsoft.com/office/drawing/2014/main" id="{B07FB513-E890-6FE5-4339-1656F9BBE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4" t="-1" b="24737"/>
          <a:stretch/>
        </p:blipFill>
        <p:spPr>
          <a:xfrm>
            <a:off x="4822250" y="0"/>
            <a:ext cx="4502278" cy="4797152"/>
          </a:xfrm>
          <a:prstGeom prst="rect">
            <a:avLst/>
          </a:prstGeom>
        </p:spPr>
      </p:pic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3" name="Picture 2" descr="Phragmites, Woodwalton Fen NNR - geograph.org.uk - 66940.jpg">
            <a:extLst>
              <a:ext uri="{FF2B5EF4-FFF2-40B4-BE49-F238E27FC236}">
                <a16:creationId xmlns:a16="http://schemas.microsoft.com/office/drawing/2014/main" id="{04BEEBBB-244D-438E-B62B-9DCB8B13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736"/>
            <a:ext cx="4932040" cy="688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3BDE125-F25F-455B-A693-5EB8ED87A506}"/>
              </a:ext>
            </a:extLst>
          </p:cNvPr>
          <p:cNvGrpSpPr/>
          <p:nvPr/>
        </p:nvGrpSpPr>
        <p:grpSpPr>
          <a:xfrm>
            <a:off x="0" y="736478"/>
            <a:ext cx="4228052" cy="874274"/>
            <a:chOff x="3532928" y="1208281"/>
            <a:chExt cx="4286330" cy="874274"/>
          </a:xfrm>
        </p:grpSpPr>
        <p:sp>
          <p:nvSpPr>
            <p:cNvPr id="4" name="1 Título">
              <a:extLst>
                <a:ext uri="{FF2B5EF4-FFF2-40B4-BE49-F238E27FC236}">
                  <a16:creationId xmlns:a16="http://schemas.microsoft.com/office/drawing/2014/main" id="{0E512384-957A-40FF-AB98-10B750C9EAF7}"/>
                </a:ext>
              </a:extLst>
            </p:cNvPr>
            <p:cNvSpPr txBox="1">
              <a:spLocks/>
            </p:cNvSpPr>
            <p:nvPr/>
          </p:nvSpPr>
          <p:spPr>
            <a:xfrm>
              <a:off x="3532928" y="1208281"/>
              <a:ext cx="4286330" cy="874274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2800" dirty="0">
                  <a:latin typeface="+mj-lt"/>
                  <a:ea typeface="+mj-ea"/>
                  <a:cs typeface="+mj-cs"/>
                </a:rPr>
                <a:t>  </a:t>
              </a: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CANYÍS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2800" i="1" dirty="0" err="1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Phragmites</a:t>
              </a:r>
              <a:r>
                <a:rPr lang="ca-ES" sz="2800" i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ca-ES" sz="2800" i="1" dirty="0" err="1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australis</a:t>
              </a:r>
              <a:endParaRPr kumimoji="0" lang="ca-E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pic>
          <p:nvPicPr>
            <p:cNvPr id="7" name="10 Imagen" descr="OK.jpg">
              <a:extLst>
                <a:ext uri="{FF2B5EF4-FFF2-40B4-BE49-F238E27FC236}">
                  <a16:creationId xmlns:a16="http://schemas.microsoft.com/office/drawing/2014/main" id="{D27EE117-5AE1-46E2-B5F0-50A524D16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891" y="1396118"/>
              <a:ext cx="432048" cy="461175"/>
            </a:xfrm>
            <a:prstGeom prst="rect">
              <a:avLst/>
            </a:prstGeom>
          </p:spPr>
        </p:pic>
      </p:grpSp>
      <p:pic>
        <p:nvPicPr>
          <p:cNvPr id="2050" name="Picture 2" descr="http://static10.gestionaweb.cat/1284/img-500-288/cobertes-teula-boix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48" y="4439375"/>
            <a:ext cx="4270252" cy="241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l Rasclo (Rallus aquaticus, Rascon europeo, Water rail) | Flickr">
            <a:extLst>
              <a:ext uri="{FF2B5EF4-FFF2-40B4-BE49-F238E27FC236}">
                <a16:creationId xmlns:a16="http://schemas.microsoft.com/office/drawing/2014/main" id="{BA183E55-46C7-DBF0-9B6B-8F1E8AF4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" y="3619725"/>
            <a:ext cx="4932040" cy="32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t d'imatges de ardea purpurea nes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13105" r="25459" b="9516"/>
          <a:stretch/>
        </p:blipFill>
        <p:spPr bwMode="auto">
          <a:xfrm>
            <a:off x="4970473" y="8736"/>
            <a:ext cx="4335718" cy="447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4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192688" cy="1301006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z="4000" dirty="0"/>
              <a:t>UNGLA DE GAT O BÀLSAM</a:t>
            </a:r>
            <a:br>
              <a:rPr lang="ca-ES" sz="4000" dirty="0"/>
            </a:br>
            <a:r>
              <a:rPr lang="ca-ES" sz="4000" i="1" dirty="0" err="1"/>
              <a:t>Carpobrotus</a:t>
            </a:r>
            <a:r>
              <a:rPr lang="ca-ES" sz="4000" i="1" dirty="0"/>
              <a:t> </a:t>
            </a:r>
            <a:r>
              <a:rPr lang="ca-ES" sz="4000" i="1" dirty="0" err="1"/>
              <a:t>sp</a:t>
            </a:r>
            <a:r>
              <a:rPr lang="ca-ES" sz="4000" i="1" dirty="0"/>
              <a:t>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788024" y="5157192"/>
            <a:ext cx="4249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/>
              <a:t>El bàlsam, s’ha utilitzat molt en JARDINERIA I COM A ESTABILITZADORA DE DUNES. </a:t>
            </a:r>
          </a:p>
          <a:p>
            <a:endParaRPr lang="ca-ES" sz="2000" dirty="0"/>
          </a:p>
        </p:txBody>
      </p:sp>
      <p:pic>
        <p:nvPicPr>
          <p:cNvPr id="10" name="9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201" y="499265"/>
            <a:ext cx="504056" cy="535740"/>
          </a:xfrm>
          <a:prstGeom prst="rect">
            <a:avLst/>
          </a:prstGeom>
        </p:spPr>
      </p:pic>
      <p:pic>
        <p:nvPicPr>
          <p:cNvPr id="14" name="Picture 6" descr="http://mw2.google.com/mw-panoramio/photos/medium/11321039.jpg">
            <a:hlinkClick r:id="rId4"/>
            <a:extLst>
              <a:ext uri="{FF2B5EF4-FFF2-40B4-BE49-F238E27FC236}">
                <a16:creationId xmlns:a16="http://schemas.microsoft.com/office/drawing/2014/main" id="{FCE10747-10CA-4518-A30C-DDB7D8FDB6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4" b="2724"/>
          <a:stretch/>
        </p:blipFill>
        <p:spPr bwMode="auto">
          <a:xfrm>
            <a:off x="270240" y="4230224"/>
            <a:ext cx="4249149" cy="24391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ile:Carpobrotus edulis (plants).jpg">
            <a:hlinkClick r:id="rId6"/>
            <a:extLst>
              <a:ext uri="{FF2B5EF4-FFF2-40B4-BE49-F238E27FC236}">
                <a16:creationId xmlns:a16="http://schemas.microsoft.com/office/drawing/2014/main" id="{EF6B7A3C-F389-432A-86C2-44C490108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1"/>
          <a:stretch/>
        </p:blipFill>
        <p:spPr bwMode="auto">
          <a:xfrm>
            <a:off x="278544" y="1672509"/>
            <a:ext cx="4293456" cy="24391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7 CuadroTexto">
            <a:extLst>
              <a:ext uri="{FF2B5EF4-FFF2-40B4-BE49-F238E27FC236}">
                <a16:creationId xmlns:a16="http://schemas.microsoft.com/office/drawing/2014/main" id="{990C130C-B641-4937-B74A-2043E538EC3B}"/>
              </a:ext>
            </a:extLst>
          </p:cNvPr>
          <p:cNvSpPr txBox="1"/>
          <p:nvPr/>
        </p:nvSpPr>
        <p:spPr>
          <a:xfrm>
            <a:off x="4788024" y="1706437"/>
            <a:ext cx="39604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dirty="0"/>
              <a:t>ORIGINÀRIA DE SUD-ÀFRICA</a:t>
            </a:r>
            <a:endParaRPr lang="ca-ES" sz="2100" dirty="0"/>
          </a:p>
        </p:txBody>
      </p:sp>
      <p:pic>
        <p:nvPicPr>
          <p:cNvPr id="2056" name="Picture 8" descr="Africa Vector Images (over 250,000)">
            <a:extLst>
              <a:ext uri="{FF2B5EF4-FFF2-40B4-BE49-F238E27FC236}">
                <a16:creationId xmlns:a16="http://schemas.microsoft.com/office/drawing/2014/main" id="{7E931147-4BD1-406C-9E80-CCCA5A72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96" y="2263523"/>
            <a:ext cx="2876688" cy="275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tge 2" descr="Imatge que conté a l’aire lliure, roca, Mata, gespa&#10;&#10;Descripció generada automàticament">
            <a:extLst>
              <a:ext uri="{FF2B5EF4-FFF2-40B4-BE49-F238E27FC236}">
                <a16:creationId xmlns:a16="http://schemas.microsoft.com/office/drawing/2014/main" id="{3C033525-A13E-52B5-FA07-1DD2C24B34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20" b="12892"/>
          <a:stretch/>
        </p:blipFill>
        <p:spPr>
          <a:xfrm>
            <a:off x="-1" y="1696218"/>
            <a:ext cx="9144001" cy="514350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7EF47D5-AFFA-B716-DF92-C923DB5E474E}"/>
              </a:ext>
            </a:extLst>
          </p:cNvPr>
          <p:cNvSpPr/>
          <p:nvPr/>
        </p:nvSpPr>
        <p:spPr>
          <a:xfrm>
            <a:off x="3203848" y="2000275"/>
            <a:ext cx="4608512" cy="413175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Imatge 4" descr="Imatge que conté a l’aire lliure, cel, gespa, núvol&#10;&#10;Descripció generada automàticament">
            <a:extLst>
              <a:ext uri="{FF2B5EF4-FFF2-40B4-BE49-F238E27FC236}">
                <a16:creationId xmlns:a16="http://schemas.microsoft.com/office/drawing/2014/main" id="{1440C507-A391-5087-B51D-E940B9E609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7"/>
          <a:stretch/>
        </p:blipFill>
        <p:spPr>
          <a:xfrm>
            <a:off x="-1" y="1599292"/>
            <a:ext cx="9144001" cy="5183441"/>
          </a:xfrm>
          <a:prstGeom prst="rect">
            <a:avLst/>
          </a:prstGeom>
        </p:spPr>
      </p:pic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CF3ADF67-D3B5-4E75-C751-B17064B160D3}"/>
              </a:ext>
            </a:extLst>
          </p:cNvPr>
          <p:cNvCxnSpPr>
            <a:cxnSpLocks/>
          </p:cNvCxnSpPr>
          <p:nvPr/>
        </p:nvCxnSpPr>
        <p:spPr>
          <a:xfrm>
            <a:off x="4788024" y="3212976"/>
            <a:ext cx="0" cy="3267655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Picture 2" descr="Resultat d'imatges de carpobrotus edulis playa">
            <a:extLst>
              <a:ext uri="{FF2B5EF4-FFF2-40B4-BE49-F238E27FC236}">
                <a16:creationId xmlns:a16="http://schemas.microsoft.com/office/drawing/2014/main" id="{7CC850E9-0AAE-E984-664D-AE813350E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2" b="7334"/>
          <a:stretch/>
        </p:blipFill>
        <p:spPr bwMode="auto">
          <a:xfrm>
            <a:off x="42831" y="1585627"/>
            <a:ext cx="5681297" cy="3571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sultat d'imatges de uÃ±a de gato playa">
            <a:extLst>
              <a:ext uri="{FF2B5EF4-FFF2-40B4-BE49-F238E27FC236}">
                <a16:creationId xmlns:a16="http://schemas.microsoft.com/office/drawing/2014/main" id="{069DF07C-379B-74DD-B1D5-995AE6273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0" b="18474"/>
          <a:stretch/>
        </p:blipFill>
        <p:spPr bwMode="auto">
          <a:xfrm>
            <a:off x="1158257" y="4941168"/>
            <a:ext cx="3187323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sultat d'imatges de uÃ±a de gato playa">
            <a:extLst>
              <a:ext uri="{FF2B5EF4-FFF2-40B4-BE49-F238E27FC236}">
                <a16:creationId xmlns:a16="http://schemas.microsoft.com/office/drawing/2014/main" id="{C4C9AA7A-CA58-EF4F-3ADA-DA989A49F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0" y="4212468"/>
            <a:ext cx="3275856" cy="245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4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67744" y="161925"/>
            <a:ext cx="4392488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MOSQUIT TIGRE</a:t>
            </a:r>
            <a:br>
              <a:rPr lang="ca-ES" sz="4000" dirty="0"/>
            </a:br>
            <a:r>
              <a:rPr lang="ca-ES" sz="4000" i="1" dirty="0"/>
              <a:t>Aedes </a:t>
            </a:r>
            <a:r>
              <a:rPr lang="ca-ES" sz="4000" i="1" dirty="0" err="1"/>
              <a:t>albopictus</a:t>
            </a:r>
            <a:endParaRPr lang="ca-ES" sz="4000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1913" y="4223873"/>
            <a:ext cx="48882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+mn-cs"/>
              </a:rPr>
              <a:t>Es diferencia del mosquit comú per les ratlles blanques al cap, el cos i les potes. 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4845080" y="5087969"/>
            <a:ext cx="4039119" cy="1215717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+mn-cs"/>
              </a:rPr>
              <a:t>- Eliminar punts d’aigua estancada.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+mn-cs"/>
              </a:rPr>
              <a:t>- Transmissor de malalties, com el Dengue o el Zika. 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13 Imagen" descr="Cr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3899" y="233319"/>
            <a:ext cx="397901" cy="4229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F44CE07-74EE-4CDF-B63E-B219B7D5E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1" y="1556792"/>
            <a:ext cx="4392488" cy="26670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9FB87F1-5448-4C46-A85B-8673090A5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19" y="1556792"/>
            <a:ext cx="4054080" cy="34243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188895-06AF-40E9-B4AC-01826E287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2" b="5694"/>
          <a:stretch/>
        </p:blipFill>
        <p:spPr>
          <a:xfrm>
            <a:off x="259801" y="5056702"/>
            <a:ext cx="4312199" cy="1567979"/>
          </a:xfrm>
          <a:prstGeom prst="rect">
            <a:avLst/>
          </a:prstGeom>
        </p:spPr>
      </p:pic>
      <p:pic>
        <p:nvPicPr>
          <p:cNvPr id="3" name="Picture 2" descr="Resultat d'imatges de aedes albopictus egg">
            <a:extLst>
              <a:ext uri="{FF2B5EF4-FFF2-40B4-BE49-F238E27FC236}">
                <a16:creationId xmlns:a16="http://schemas.microsoft.com/office/drawing/2014/main" id="{350C9D9A-42A9-7D4F-F143-577EA3CE0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6" t="15829" r="11811" b="8193"/>
          <a:stretch/>
        </p:blipFill>
        <p:spPr bwMode="auto">
          <a:xfrm>
            <a:off x="198574" y="733479"/>
            <a:ext cx="2546978" cy="1922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tge relacionada">
            <a:extLst>
              <a:ext uri="{FF2B5EF4-FFF2-40B4-BE49-F238E27FC236}">
                <a16:creationId xmlns:a16="http://schemas.microsoft.com/office/drawing/2014/main" id="{1115F897-EF91-E534-E512-D46C1FDD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6" y="2773271"/>
            <a:ext cx="2546978" cy="195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t d'imatges de aedes albopictus pupae">
            <a:extLst>
              <a:ext uri="{FF2B5EF4-FFF2-40B4-BE49-F238E27FC236}">
                <a16:creationId xmlns:a16="http://schemas.microsoft.com/office/drawing/2014/main" id="{A9AE1039-48BD-F799-A52F-DEA140CB7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7826" r="4128" b="21748"/>
          <a:stretch/>
        </p:blipFill>
        <p:spPr bwMode="auto">
          <a:xfrm>
            <a:off x="198574" y="4843377"/>
            <a:ext cx="2546977" cy="198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l mosquit tigre ni una gota d’aigua!">
            <a:extLst>
              <a:ext uri="{FF2B5EF4-FFF2-40B4-BE49-F238E27FC236}">
                <a16:creationId xmlns:a16="http://schemas.microsoft.com/office/drawing/2014/main" id="{BB9CA5C0-8525-338A-E837-51338B097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7844" r="518" b="19795"/>
          <a:stretch/>
        </p:blipFill>
        <p:spPr bwMode="auto">
          <a:xfrm>
            <a:off x="1388463" y="-25886"/>
            <a:ext cx="6744637" cy="69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4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esultat d'imatges de Margaritifera auricul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960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3BDE125-F25F-455B-A693-5EB8ED87A506}"/>
              </a:ext>
            </a:extLst>
          </p:cNvPr>
          <p:cNvGrpSpPr/>
          <p:nvPr/>
        </p:nvGrpSpPr>
        <p:grpSpPr>
          <a:xfrm>
            <a:off x="179512" y="49305"/>
            <a:ext cx="5522623" cy="1433886"/>
            <a:chOff x="3115974" y="201755"/>
            <a:chExt cx="5522623" cy="1433886"/>
          </a:xfrm>
        </p:grpSpPr>
        <p:sp>
          <p:nvSpPr>
            <p:cNvPr id="4" name="1 Título">
              <a:extLst>
                <a:ext uri="{FF2B5EF4-FFF2-40B4-BE49-F238E27FC236}">
                  <a16:creationId xmlns:a16="http://schemas.microsoft.com/office/drawing/2014/main" id="{0E512384-957A-40FF-AB98-10B750C9EAF7}"/>
                </a:ext>
              </a:extLst>
            </p:cNvPr>
            <p:cNvSpPr txBox="1">
              <a:spLocks/>
            </p:cNvSpPr>
            <p:nvPr/>
          </p:nvSpPr>
          <p:spPr>
            <a:xfrm>
              <a:off x="3115974" y="201755"/>
              <a:ext cx="5522623" cy="1433886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ctr" defTabSz="914400">
                <a:spcBef>
                  <a:spcPct val="0"/>
                </a:spcBef>
                <a:defRPr/>
              </a:pPr>
              <a:r>
                <a:rPr lang="ca-ES" sz="28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   NÀIADES </a:t>
              </a:r>
            </a:p>
            <a:p>
              <a:pPr lvl="0" algn="ctr" defTabSz="914400">
                <a:spcBef>
                  <a:spcPct val="0"/>
                </a:spcBef>
                <a:defRPr/>
              </a:pPr>
              <a:r>
                <a:rPr lang="ca-E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Margaritifera</a:t>
              </a:r>
              <a:r>
                <a:rPr lang="ca-E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a-E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auricularia</a:t>
              </a:r>
              <a:endParaRPr lang="ca-ES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914400">
                <a:spcBef>
                  <a:spcPct val="0"/>
                </a:spcBef>
                <a:defRPr/>
              </a:pPr>
              <a:r>
                <a:rPr lang="ca-E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Unio</a:t>
              </a:r>
              <a:r>
                <a:rPr lang="ca-E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a-E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mancus</a:t>
              </a:r>
              <a:endParaRPr lang="ca-ES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10 Imagen" descr="OK.jpg">
              <a:extLst>
                <a:ext uri="{FF2B5EF4-FFF2-40B4-BE49-F238E27FC236}">
                  <a16:creationId xmlns:a16="http://schemas.microsoft.com/office/drawing/2014/main" id="{D27EE117-5AE1-46E2-B5F0-50A524D16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9872" y="782918"/>
              <a:ext cx="432048" cy="461175"/>
            </a:xfrm>
            <a:prstGeom prst="rect">
              <a:avLst/>
            </a:prstGeom>
          </p:spPr>
        </p:pic>
      </p:grpSp>
      <p:pic>
        <p:nvPicPr>
          <p:cNvPr id="10242" name="Picture 2" descr="Resultat d'imatges de Margaritifera auricula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35" y="1483191"/>
            <a:ext cx="3506439" cy="527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a Confederación del Ebro realiza seguimiento de las náyades autóctonas en  Burgos ante su situación de peligro | BURGOSconecta">
            <a:extLst>
              <a:ext uri="{FF2B5EF4-FFF2-40B4-BE49-F238E27FC236}">
                <a16:creationId xmlns:a16="http://schemas.microsoft.com/office/drawing/2014/main" id="{AF7A78C9-B0CB-61E9-B0F2-D9DDE0431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3" t="15918" r="6644" b="19802"/>
          <a:stretch/>
        </p:blipFill>
        <p:spPr bwMode="auto">
          <a:xfrm>
            <a:off x="47531" y="1636979"/>
            <a:ext cx="6190488" cy="440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DA9D7D22-360B-66F1-B875-256FC0E0C287}"/>
              </a:ext>
            </a:extLst>
          </p:cNvPr>
          <p:cNvSpPr txBox="1">
            <a:spLocks/>
          </p:cNvSpPr>
          <p:nvPr/>
        </p:nvSpPr>
        <p:spPr>
          <a:xfrm>
            <a:off x="607971" y="5507633"/>
            <a:ext cx="5033134" cy="117115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NÀIADA ASIÀTICA </a:t>
            </a:r>
            <a:b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Synanodonta</a:t>
            </a:r>
            <a:r>
              <a:rPr lang="ca-E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woodiana</a:t>
            </a:r>
            <a:endParaRPr lang="ca-E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10 Imagen" descr="Creu.jpg">
            <a:extLst>
              <a:ext uri="{FF2B5EF4-FFF2-40B4-BE49-F238E27FC236}">
                <a16:creationId xmlns:a16="http://schemas.microsoft.com/office/drawing/2014/main" id="{685CBD48-7E75-D0A1-8579-43247DF269E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3988" y="5833829"/>
            <a:ext cx="426327" cy="4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3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C859E8B-1C40-41F0-BCC7-B5C0AE5EACE5}"/>
              </a:ext>
            </a:extLst>
          </p:cNvPr>
          <p:cNvGrpSpPr/>
          <p:nvPr/>
        </p:nvGrpSpPr>
        <p:grpSpPr>
          <a:xfrm>
            <a:off x="4596312" y="798478"/>
            <a:ext cx="4355975" cy="3024336"/>
            <a:chOff x="5155645" y="1176310"/>
            <a:chExt cx="3238094" cy="2252690"/>
          </a:xfrm>
        </p:grpSpPr>
        <p:pic>
          <p:nvPicPr>
            <p:cNvPr id="16" name="4 Imagen" descr="BlankMap-World-v2.png">
              <a:extLst>
                <a:ext uri="{FF2B5EF4-FFF2-40B4-BE49-F238E27FC236}">
                  <a16:creationId xmlns:a16="http://schemas.microsoft.com/office/drawing/2014/main" id="{9A482BFE-2660-47F8-8A72-7E64EC1DC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9047" r="37035" b="63117"/>
            <a:stretch/>
          </p:blipFill>
          <p:spPr>
            <a:xfrm>
              <a:off x="5155645" y="1176310"/>
              <a:ext cx="3238094" cy="2252690"/>
            </a:xfrm>
            <a:prstGeom prst="rect">
              <a:avLst/>
            </a:prstGeom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C0E21EFC-6F53-48F2-861F-5B037512DEF0}"/>
                </a:ext>
              </a:extLst>
            </p:cNvPr>
            <p:cNvSpPr/>
            <p:nvPr/>
          </p:nvSpPr>
          <p:spPr>
            <a:xfrm>
              <a:off x="6490551" y="2080975"/>
              <a:ext cx="1903188" cy="11725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1268" name="Picture 4" descr="Resultat d'imatges de dreissena polymorp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2" t="28898" b="4701"/>
          <a:stretch/>
        </p:blipFill>
        <p:spPr bwMode="auto">
          <a:xfrm>
            <a:off x="3785248" y="3974686"/>
            <a:ext cx="516703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t d'imatges de dreissena polymorp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6" y="1871994"/>
            <a:ext cx="4987739" cy="3323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sultat d'imatges de dreissena polymorpha pi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551" y="3962692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sultat d'imatges de mejillon zebra tuberi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/>
          <a:stretch/>
        </p:blipFill>
        <p:spPr bwMode="auto">
          <a:xfrm>
            <a:off x="1968286" y="733640"/>
            <a:ext cx="5352256" cy="3121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esultat d'imatges de dreissena polymorph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" b="7267"/>
          <a:stretch/>
        </p:blipFill>
        <p:spPr bwMode="auto">
          <a:xfrm>
            <a:off x="138568" y="3962692"/>
            <a:ext cx="505839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2DE0970E-C9EE-4F9E-BA53-A3F9BA36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62" y="561706"/>
            <a:ext cx="4543645" cy="874800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MUSCLO ZEBRAT </a:t>
            </a:r>
            <a:b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Dreissena</a:t>
            </a:r>
            <a:r>
              <a:rPr lang="ca-ES" sz="2800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polymorpha</a:t>
            </a:r>
            <a:endParaRPr lang="ca-E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0 Imagen" descr="Creu.jpg">
            <a:extLst>
              <a:ext uri="{FF2B5EF4-FFF2-40B4-BE49-F238E27FC236}">
                <a16:creationId xmlns:a16="http://schemas.microsoft.com/office/drawing/2014/main" id="{994D1D31-C51C-4110-91C3-0F8FFD26495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1110" y="733640"/>
            <a:ext cx="426327" cy="4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">
            <a:extLst>
              <a:ext uri="{FF2B5EF4-FFF2-40B4-BE49-F238E27FC236}">
                <a16:creationId xmlns:a16="http://schemas.microsoft.com/office/drawing/2014/main" id="{E0A07344-6A59-4139-BE6B-0D10B3BDEFAA}"/>
              </a:ext>
            </a:extLst>
          </p:cNvPr>
          <p:cNvGrpSpPr/>
          <p:nvPr/>
        </p:nvGrpSpPr>
        <p:grpSpPr>
          <a:xfrm>
            <a:off x="6084168" y="838376"/>
            <a:ext cx="2647196" cy="2734640"/>
            <a:chOff x="6804248" y="1350264"/>
            <a:chExt cx="2143140" cy="2390823"/>
          </a:xfrm>
        </p:grpSpPr>
        <p:pic>
          <p:nvPicPr>
            <p:cNvPr id="20" name="3 Imagen" descr="BlankMap-World-v2.png">
              <a:extLst>
                <a:ext uri="{FF2B5EF4-FFF2-40B4-BE49-F238E27FC236}">
                  <a16:creationId xmlns:a16="http://schemas.microsoft.com/office/drawing/2014/main" id="{AF831D58-652E-4A03-83BA-6FE8F1A18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10937" t="35750" r="62500"/>
            <a:stretch>
              <a:fillRect/>
            </a:stretch>
          </p:blipFill>
          <p:spPr>
            <a:xfrm>
              <a:off x="6804248" y="1350264"/>
              <a:ext cx="2143140" cy="2362453"/>
            </a:xfrm>
            <a:prstGeom prst="rect">
              <a:avLst/>
            </a:prstGeom>
          </p:spPr>
        </p:pic>
        <p:sp>
          <p:nvSpPr>
            <p:cNvPr id="22" name="4 Elipse">
              <a:extLst>
                <a:ext uri="{FF2B5EF4-FFF2-40B4-BE49-F238E27FC236}">
                  <a16:creationId xmlns:a16="http://schemas.microsoft.com/office/drawing/2014/main" id="{A95E00A4-BE5D-439A-BD40-8E0643E95EC7}"/>
                </a:ext>
              </a:extLst>
            </p:cNvPr>
            <p:cNvSpPr/>
            <p:nvPr/>
          </p:nvSpPr>
          <p:spPr>
            <a:xfrm rot="20182156">
              <a:off x="7779350" y="2734670"/>
              <a:ext cx="733919" cy="10064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7664" y="188640"/>
            <a:ext cx="4680520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a-ES" sz="3600" dirty="0"/>
              <a:t>CARGOL POMA</a:t>
            </a:r>
            <a:br>
              <a:rPr lang="ca-ES" sz="3600" dirty="0"/>
            </a:br>
            <a:r>
              <a:rPr lang="ca-ES" sz="3600" i="1" dirty="0"/>
              <a:t> </a:t>
            </a:r>
            <a:r>
              <a:rPr lang="ca-ES" sz="3600" i="1" dirty="0" err="1"/>
              <a:t>Pomacea</a:t>
            </a:r>
            <a:r>
              <a:rPr lang="ca-ES" sz="3600" i="1" dirty="0"/>
              <a:t> </a:t>
            </a:r>
            <a:r>
              <a:rPr lang="ca-ES" sz="3600" i="1" dirty="0" err="1"/>
              <a:t>insularum</a:t>
            </a:r>
            <a:r>
              <a:rPr lang="ca-ES" sz="3600" i="1" dirty="0"/>
              <a:t> </a:t>
            </a:r>
            <a:endParaRPr lang="ca-ES" sz="3600" dirty="0"/>
          </a:p>
        </p:txBody>
      </p:sp>
      <p:pic>
        <p:nvPicPr>
          <p:cNvPr id="3" name="2 Imagen" descr="Pomacea_canaliculata4_by Judgefloro.jpg"/>
          <p:cNvPicPr>
            <a:picLocks noChangeAspect="1"/>
          </p:cNvPicPr>
          <p:nvPr/>
        </p:nvPicPr>
        <p:blipFill>
          <a:blip r:embed="rId3" cstate="print"/>
          <a:srcRect l="22656" t="8333" r="31250" b="16666"/>
          <a:stretch>
            <a:fillRect/>
          </a:stretch>
        </p:blipFill>
        <p:spPr>
          <a:xfrm>
            <a:off x="6339973" y="3628355"/>
            <a:ext cx="2571767" cy="31384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4 Imagen" descr="Pomacea_canaliculata2_by Judgeflo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9260" y="4596520"/>
            <a:ext cx="2893714" cy="21702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5 Imagen" descr="Pomacea_canaliculata1.jpg"/>
          <p:cNvPicPr>
            <a:picLocks noChangeAspect="1"/>
          </p:cNvPicPr>
          <p:nvPr/>
        </p:nvPicPr>
        <p:blipFill>
          <a:blip r:embed="rId5" cstate="print"/>
          <a:srcRect l="11363"/>
          <a:stretch>
            <a:fillRect/>
          </a:stretch>
        </p:blipFill>
        <p:spPr>
          <a:xfrm>
            <a:off x="571472" y="4596520"/>
            <a:ext cx="2571768" cy="21702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6 Imagen" descr="Pomacea_insularum_shell_3.jpg"/>
          <p:cNvPicPr>
            <a:picLocks noChangeAspect="1"/>
          </p:cNvPicPr>
          <p:nvPr/>
        </p:nvPicPr>
        <p:blipFill>
          <a:blip r:embed="rId6" cstate="print"/>
          <a:srcRect l="10563" t="4167" r="11265" b="8333"/>
          <a:stretch>
            <a:fillRect/>
          </a:stretch>
        </p:blipFill>
        <p:spPr>
          <a:xfrm>
            <a:off x="571473" y="2143116"/>
            <a:ext cx="2071702" cy="2351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428596" y="1556792"/>
            <a:ext cx="45754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Trobat al Delta de l’Ebre any 2009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643438" y="6286520"/>
            <a:ext cx="3339609" cy="38284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POSTES NOMBROSES I </a:t>
            </a: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TÒXIQUES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000363" y="2060848"/>
            <a:ext cx="33396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HERBÍVOR MOLT VORAÇ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PLAGA DELS ARROSSARS AL DELTA DE L’EBRE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GREU AMENAÇA A LES ZONES HUMIDES D’EUROPA!!</a:t>
            </a:r>
          </a:p>
        </p:txBody>
      </p:sp>
      <p:pic>
        <p:nvPicPr>
          <p:cNvPr id="13" name="12 Imagen" descr="Cre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1680" y="269784"/>
            <a:ext cx="397901" cy="422912"/>
          </a:xfrm>
          <a:prstGeom prst="rect">
            <a:avLst/>
          </a:prstGeom>
        </p:spPr>
      </p:pic>
      <p:pic>
        <p:nvPicPr>
          <p:cNvPr id="2050" name="Picture 2" descr="Resultat d'imatges de cargol pom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0" b="13936"/>
          <a:stretch/>
        </p:blipFill>
        <p:spPr bwMode="auto">
          <a:xfrm>
            <a:off x="1972443" y="1590360"/>
            <a:ext cx="6758921" cy="486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t d'imatges de austropotamobius palli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7511"/>
            <a:ext cx="9144000" cy="62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0E512384-957A-40FF-AB98-10B750C9EAF7}"/>
              </a:ext>
            </a:extLst>
          </p:cNvPr>
          <p:cNvSpPr txBox="1">
            <a:spLocks/>
          </p:cNvSpPr>
          <p:nvPr/>
        </p:nvSpPr>
        <p:spPr>
          <a:xfrm>
            <a:off x="3656963" y="237511"/>
            <a:ext cx="5511986" cy="1172328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ca-ES" sz="2800" dirty="0">
                <a:latin typeface="+mj-lt"/>
                <a:ea typeface="+mj-ea"/>
                <a:cs typeface="+mj-cs"/>
              </a:rPr>
              <a:t>    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ca-E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</a:t>
            </a:r>
            <a:r>
              <a:rPr lang="fr-FR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CRANC DE POTES BLANQUES 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fr-FR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Austropotamobius</a:t>
            </a:r>
            <a:r>
              <a:rPr lang="fr-FR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pallipes</a:t>
            </a:r>
            <a:endParaRPr lang="fr-FR" sz="24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0" algn="ctr" defTabSz="914400">
              <a:spcBef>
                <a:spcPct val="0"/>
              </a:spcBef>
              <a:defRPr/>
            </a:pPr>
            <a:endParaRPr kumimoji="0" lang="ca-ES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10 Imagen" descr="OK.jpg">
            <a:extLst>
              <a:ext uri="{FF2B5EF4-FFF2-40B4-BE49-F238E27FC236}">
                <a16:creationId xmlns:a16="http://schemas.microsoft.com/office/drawing/2014/main" id="{D27EE117-5AE1-46E2-B5F0-50A524D16A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5968" y="840916"/>
            <a:ext cx="432048" cy="4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0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5362" name="Picture 2" descr="Resultat d'imatges de pacifastacus leniuscu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2"/>
          <a:stretch/>
        </p:blipFill>
        <p:spPr bwMode="auto">
          <a:xfrm>
            <a:off x="29327" y="3613193"/>
            <a:ext cx="4372268" cy="326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C9D7A6A9-178B-4C24-B3F7-753CBCC42A14}"/>
              </a:ext>
            </a:extLst>
          </p:cNvPr>
          <p:cNvGrpSpPr/>
          <p:nvPr/>
        </p:nvGrpSpPr>
        <p:grpSpPr>
          <a:xfrm>
            <a:off x="2407045" y="1643470"/>
            <a:ext cx="3888432" cy="1964342"/>
            <a:chOff x="3259371" y="2420889"/>
            <a:chExt cx="3888432" cy="1964342"/>
          </a:xfrm>
        </p:grpSpPr>
        <p:pic>
          <p:nvPicPr>
            <p:cNvPr id="21" name="9 Imagen" descr="BlankMap-World-v2.png">
              <a:extLst>
                <a:ext uri="{FF2B5EF4-FFF2-40B4-BE49-F238E27FC236}">
                  <a16:creationId xmlns:a16="http://schemas.microsoft.com/office/drawing/2014/main" id="{C884322C-3B22-42BC-B568-E6F2BDBBF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906" r="64844" b="51020"/>
            <a:stretch/>
          </p:blipFill>
          <p:spPr>
            <a:xfrm>
              <a:off x="3793995" y="2420889"/>
              <a:ext cx="2857520" cy="1964342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7" name="10 Elipse">
              <a:extLst>
                <a:ext uri="{FF2B5EF4-FFF2-40B4-BE49-F238E27FC236}">
                  <a16:creationId xmlns:a16="http://schemas.microsoft.com/office/drawing/2014/main" id="{C95E5CDF-075C-4962-B8B8-DF02A0D37A8E}"/>
                </a:ext>
              </a:extLst>
            </p:cNvPr>
            <p:cNvSpPr/>
            <p:nvPr/>
          </p:nvSpPr>
          <p:spPr>
            <a:xfrm rot="16978615">
              <a:off x="4183274" y="3211929"/>
              <a:ext cx="777452" cy="56605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3" name="10 Elipse">
              <a:extLst>
                <a:ext uri="{FF2B5EF4-FFF2-40B4-BE49-F238E27FC236}">
                  <a16:creationId xmlns:a16="http://schemas.microsoft.com/office/drawing/2014/main" id="{32AF0765-E394-42C7-A476-0A451889D6D7}"/>
                </a:ext>
              </a:extLst>
            </p:cNvPr>
            <p:cNvSpPr/>
            <p:nvPr/>
          </p:nvSpPr>
          <p:spPr>
            <a:xfrm rot="19300368">
              <a:off x="5156839" y="3506633"/>
              <a:ext cx="1180915" cy="56605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3" name="Conector recto de flecha 2">
              <a:extLst>
                <a:ext uri="{FF2B5EF4-FFF2-40B4-BE49-F238E27FC236}">
                  <a16:creationId xmlns:a16="http://schemas.microsoft.com/office/drawing/2014/main" id="{78C7B219-02D0-4C46-B969-8A70B9840D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59371" y="2708921"/>
              <a:ext cx="949537" cy="8640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23">
              <a:extLst>
                <a:ext uri="{FF2B5EF4-FFF2-40B4-BE49-F238E27FC236}">
                  <a16:creationId xmlns:a16="http://schemas.microsoft.com/office/drawing/2014/main" id="{A3FC55F0-76E6-4482-BBCE-F5B60D9ACD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2158" y="2708921"/>
              <a:ext cx="775645" cy="7860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1 Título">
            <a:extLst>
              <a:ext uri="{FF2B5EF4-FFF2-40B4-BE49-F238E27FC236}">
                <a16:creationId xmlns:a16="http://schemas.microsoft.com/office/drawing/2014/main" id="{DB08B3F2-7B4E-4CEB-AF73-DE768E0F6B30}"/>
              </a:ext>
            </a:extLst>
          </p:cNvPr>
          <p:cNvSpPr txBox="1">
            <a:spLocks/>
          </p:cNvSpPr>
          <p:nvPr/>
        </p:nvSpPr>
        <p:spPr>
          <a:xfrm>
            <a:off x="133829" y="811562"/>
            <a:ext cx="3888432" cy="874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ca-ES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CRANC SENYAL</a:t>
            </a:r>
            <a:br>
              <a:rPr lang="ca-ES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400" i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Pascifastacus</a:t>
            </a:r>
            <a:r>
              <a:rPr lang="ca-ES" sz="2400" i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400" i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leniusuclus</a:t>
            </a:r>
            <a:endParaRPr lang="ca-ES" sz="2400" i="1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2DE0970E-C9EE-4F9E-BA53-A3F9BA36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338" y="780300"/>
            <a:ext cx="4248472" cy="900681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ca-ES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CRANC ROIG AMERICÀ </a:t>
            </a:r>
            <a:r>
              <a:rPr lang="ca-ES" sz="24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Procambarus</a:t>
            </a:r>
            <a:r>
              <a:rPr lang="ca-ES" sz="2400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4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clarkii</a:t>
            </a:r>
            <a:endParaRPr lang="ca-ES" sz="2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0 Imagen" descr="Creu.jpg">
            <a:extLst>
              <a:ext uri="{FF2B5EF4-FFF2-40B4-BE49-F238E27FC236}">
                <a16:creationId xmlns:a16="http://schemas.microsoft.com/office/drawing/2014/main" id="{994D1D31-C51C-4110-91C3-0F8FFD26495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2408" y="866078"/>
            <a:ext cx="426327" cy="422912"/>
          </a:xfrm>
          <a:prstGeom prst="rect">
            <a:avLst/>
          </a:prstGeom>
        </p:spPr>
      </p:pic>
      <p:pic>
        <p:nvPicPr>
          <p:cNvPr id="19" name="10 Imagen" descr="Creu.jpg">
            <a:extLst>
              <a:ext uri="{FF2B5EF4-FFF2-40B4-BE49-F238E27FC236}">
                <a16:creationId xmlns:a16="http://schemas.microsoft.com/office/drawing/2014/main" id="{0187D6C3-4027-4142-B901-F43018BECE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206" y="866078"/>
            <a:ext cx="426327" cy="422912"/>
          </a:xfrm>
          <a:prstGeom prst="rect">
            <a:avLst/>
          </a:prstGeom>
        </p:spPr>
      </p:pic>
      <p:pic>
        <p:nvPicPr>
          <p:cNvPr id="15364" name="Picture 4" descr="Resultat d'imatges de cangrejo rojo american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230" r="2444" b="4187"/>
          <a:stretch/>
        </p:blipFill>
        <p:spPr bwMode="auto">
          <a:xfrm>
            <a:off x="4472844" y="3613193"/>
            <a:ext cx="4679213" cy="326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299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DC79D8A-5F2D-E7E3-129D-886C0CE8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29" y="318104"/>
            <a:ext cx="3442200" cy="24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CC285A0-1FC2-3F32-CC95-DAF3B3762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9259"/>
            <a:ext cx="4864671" cy="343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Amanda\Desktop\BIOSFERA\ACTIVITATS EDUCATIVES\ACTIVITATS BIOSFERA\TALLERS\ESPÈCIES INVASORES\Sin título-198y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01" y="801980"/>
            <a:ext cx="3755731" cy="38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1 Título"/>
          <p:cNvSpPr txBox="1">
            <a:spLocks/>
          </p:cNvSpPr>
          <p:nvPr/>
        </p:nvSpPr>
        <p:spPr>
          <a:xfrm>
            <a:off x="0" y="728105"/>
            <a:ext cx="9001092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5934ACB-B842-4E2F-A8CA-B385893DEA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D8BB9D"/>
              </a:clrFrom>
              <a:clrTo>
                <a:srgbClr val="D8BB9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83" b="77042" l="13382" r="96324">
                        <a14:foregroundMark x1="23382" y1="43929" x2="24396" y2="57011"/>
                        <a14:foregroundMark x1="35919" y1="74113" x2="39412" y2="68433"/>
                        <a14:foregroundMark x1="18824" y1="46358" x2="17961" y2="50676"/>
                        <a14:foregroundMark x1="19841" y1="45240" x2="17963" y2="50678"/>
                        <a14:foregroundMark x1="20294" y1="43929" x2="19877" y2="45137"/>
                        <a14:foregroundMark x1="16769" y1="43019" x2="14195" y2="50055"/>
                        <a14:foregroundMark x1="13941" y1="49732" x2="15571" y2="41249"/>
                        <a14:foregroundMark x1="94561" y1="39514" x2="95979" y2="39159"/>
                        <a14:foregroundMark x1="92611" y1="40002" x2="94561" y2="39514"/>
                        <a14:foregroundMark x1="90890" y1="38273" x2="88824" y2="37969"/>
                        <a14:foregroundMark x1="96034" y1="39030" x2="93147" y2="38606"/>
                        <a14:backgroundMark x1="28676" y1="72627" x2="33088" y2="76380"/>
                        <a14:backgroundMark x1="25294" y1="68653" x2="30000" y2="71082"/>
                        <a14:backgroundMark x1="31324" y1="75055" x2="35441" y2="77704"/>
                        <a14:backgroundMark x1="25735" y1="71082" x2="13235" y2="53201"/>
                        <a14:backgroundMark x1="14118" y1="51656" x2="14118" y2="51656"/>
                        <a14:backgroundMark x1="13529" y1="51214" x2="13529" y2="51214"/>
                        <a14:backgroundMark x1="13235" y1="51876" x2="17059" y2="55629"/>
                        <a14:backgroundMark x1="17059" y1="55850" x2="13235" y2="50993"/>
                        <a14:backgroundMark x1="18824" y1="41943" x2="14853" y2="39073"/>
                        <a14:backgroundMark x1="20147" y1="57616" x2="28824" y2="64901"/>
                        <a14:backgroundMark x1="42941" y1="65784" x2="59559" y2="61589"/>
                        <a14:backgroundMark x1="65882" y1="62252" x2="70147" y2="56954"/>
                        <a14:backgroundMark x1="18382" y1="55629" x2="16324" y2="54084"/>
                        <a14:backgroundMark x1="17941" y1="54525" x2="17941" y2="54525"/>
                        <a14:backgroundMark x1="16324" y1="53642" x2="16324" y2="53642"/>
                        <a14:backgroundMark x1="17647" y1="54746" x2="17647" y2="54746"/>
                        <a14:backgroundMark x1="15882" y1="53201" x2="17794" y2="54525"/>
                        <a14:backgroundMark x1="18382" y1="55629" x2="16029" y2="52980"/>
                        <a14:backgroundMark x1="40735" y1="67770" x2="41912" y2="62472"/>
                        <a14:backgroundMark x1="40735" y1="65342" x2="39118" y2="62914"/>
                        <a14:backgroundMark x1="72794" y1="50552" x2="74559" y2="47020"/>
                        <a14:backgroundMark x1="74412" y1="45695" x2="74412" y2="45695"/>
                        <a14:backgroundMark x1="76176" y1="45475" x2="76176" y2="45475"/>
                        <a14:backgroundMark x1="77794" y1="45254" x2="77794" y2="45254"/>
                        <a14:backgroundMark x1="89853" y1="42384" x2="86912" y2="42826"/>
                        <a14:backgroundMark x1="89412" y1="41722" x2="91324" y2="40839"/>
                        <a14:backgroundMark x1="95735" y1="39735" x2="96176" y2="39735"/>
                        <a14:backgroundMark x1="85588" y1="37307" x2="88088" y2="36865"/>
                        <a14:backgroundMark x1="85441" y1="42826" x2="88235" y2="42384"/>
                        <a14:backgroundMark x1="86324" y1="41501" x2="86324" y2="41501"/>
                        <a14:backgroundMark x1="85882" y1="41501" x2="85882" y2="41501"/>
                        <a14:backgroundMark x1="80735" y1="42826" x2="80735" y2="42826"/>
                        <a14:backgroundMark x1="76618" y1="45916" x2="76618" y2="45916"/>
                        <a14:backgroundMark x1="74853" y1="44371" x2="74853" y2="44371"/>
                        <a14:backgroundMark x1="76176" y1="43709" x2="76176" y2="43709"/>
                        <a14:backgroundMark x1="78824" y1="43267" x2="78824" y2="43267"/>
                        <a14:backgroundMark x1="80147" y1="43046" x2="80147" y2="43046"/>
                        <a14:backgroundMark x1="82059" y1="42826" x2="82059" y2="42826"/>
                        <a14:backgroundMark x1="91765" y1="40177" x2="91765" y2="40177"/>
                        <a14:backgroundMark x1="93382" y1="39514" x2="93382" y2="39514"/>
                        <a14:backgroundMark x1="83529" y1="42605" x2="83529" y2="42605"/>
                        <a14:backgroundMark x1="83971" y1="41501" x2="83971" y2="41501"/>
                        <a14:backgroundMark x1="83676" y1="41943" x2="83676" y2="41943"/>
                        <a14:backgroundMark x1="83529" y1="42826" x2="83529" y2="42826"/>
                        <a14:backgroundMark x1="84559" y1="42605" x2="84559" y2="42605"/>
                        <a14:backgroundMark x1="85000" y1="41943" x2="85000" y2="41943"/>
                        <a14:backgroundMark x1="82794" y1="42384" x2="82794" y2="42384"/>
                        <a14:backgroundMark x1="85000" y1="42384" x2="85000" y2="42384"/>
                        <a14:backgroundMark x1="84118" y1="41501" x2="84118" y2="41501"/>
                        <a14:backgroundMark x1="85882" y1="41501" x2="85882" y2="41501"/>
                        <a14:backgroundMark x1="84853" y1="41722" x2="84853" y2="41722"/>
                        <a14:backgroundMark x1="84118" y1="42163" x2="84118" y2="42163"/>
                        <a14:backgroundMark x1="82794" y1="42605" x2="82794" y2="42605"/>
                        <a14:backgroundMark x1="82794" y1="42384" x2="87059" y2="43267"/>
                        <a14:backgroundMark x1="88676" y1="41943" x2="92206" y2="41060"/>
                        <a14:backgroundMark x1="88824" y1="41280" x2="92647" y2="40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8259" b="21242"/>
          <a:stretch/>
        </p:blipFill>
        <p:spPr>
          <a:xfrm>
            <a:off x="2577347" y="2338277"/>
            <a:ext cx="3755731" cy="1647332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C9FE781A-1D4B-FE69-541E-59AA71DC4BC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800" b="1" dirty="0">
                <a:solidFill>
                  <a:srgbClr val="008000"/>
                </a:solidFill>
                <a:latin typeface="+mn-lt"/>
              </a:rPr>
              <a:t>DEFINICIONS</a:t>
            </a:r>
          </a:p>
        </p:txBody>
      </p:sp>
      <p:sp>
        <p:nvSpPr>
          <p:cNvPr id="4" name="21 CuadroTexto">
            <a:extLst>
              <a:ext uri="{FF2B5EF4-FFF2-40B4-BE49-F238E27FC236}">
                <a16:creationId xmlns:a16="http://schemas.microsoft.com/office/drawing/2014/main" id="{BD4D68AB-4B2C-F679-1E6C-0F43DA0BE8F8}"/>
              </a:ext>
            </a:extLst>
          </p:cNvPr>
          <p:cNvSpPr txBox="1"/>
          <p:nvPr/>
        </p:nvSpPr>
        <p:spPr>
          <a:xfrm>
            <a:off x="178068" y="2263127"/>
            <a:ext cx="558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800" b="1" dirty="0"/>
              <a:t>ESPÈCIE  NATIVA O AUTÒCTONA </a:t>
            </a:r>
          </a:p>
        </p:txBody>
      </p:sp>
      <p:sp>
        <p:nvSpPr>
          <p:cNvPr id="5" name="11 CuadroTexto">
            <a:extLst>
              <a:ext uri="{FF2B5EF4-FFF2-40B4-BE49-F238E27FC236}">
                <a16:creationId xmlns:a16="http://schemas.microsoft.com/office/drawing/2014/main" id="{84688F8B-AE8E-BC01-2719-4273F4E28A01}"/>
              </a:ext>
            </a:extLst>
          </p:cNvPr>
          <p:cNvSpPr txBox="1"/>
          <p:nvPr/>
        </p:nvSpPr>
        <p:spPr>
          <a:xfrm>
            <a:off x="4170079" y="3561128"/>
            <a:ext cx="2630666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TORTUGA DE RIEROL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Mauremys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leprosa</a:t>
            </a:r>
          </a:p>
        </p:txBody>
      </p:sp>
      <p:sp>
        <p:nvSpPr>
          <p:cNvPr id="6" name="11 CuadroTexto">
            <a:extLst>
              <a:ext uri="{FF2B5EF4-FFF2-40B4-BE49-F238E27FC236}">
                <a16:creationId xmlns:a16="http://schemas.microsoft.com/office/drawing/2014/main" id="{56BEDDCE-C8DA-49C6-53F9-E9D8A3E81E3D}"/>
              </a:ext>
            </a:extLst>
          </p:cNvPr>
          <p:cNvSpPr txBox="1"/>
          <p:nvPr/>
        </p:nvSpPr>
        <p:spPr>
          <a:xfrm>
            <a:off x="827584" y="6056020"/>
            <a:ext cx="2630666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ROMANÍ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Rosmarinus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officinalis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11 CuadroTexto">
            <a:extLst>
              <a:ext uri="{FF2B5EF4-FFF2-40B4-BE49-F238E27FC236}">
                <a16:creationId xmlns:a16="http://schemas.microsoft.com/office/drawing/2014/main" id="{46ADADF1-805A-EF43-7ED6-A84E9D3383C4}"/>
              </a:ext>
            </a:extLst>
          </p:cNvPr>
          <p:cNvSpPr txBox="1"/>
          <p:nvPr/>
        </p:nvSpPr>
        <p:spPr>
          <a:xfrm>
            <a:off x="5884258" y="1885872"/>
            <a:ext cx="2630666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GRANOTA VERDA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Rana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perezi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22 CuadroTexto">
            <a:extLst>
              <a:ext uri="{FF2B5EF4-FFF2-40B4-BE49-F238E27FC236}">
                <a16:creationId xmlns:a16="http://schemas.microsoft.com/office/drawing/2014/main" id="{CE793036-A813-2306-3EB1-37760C7E1B8A}"/>
              </a:ext>
            </a:extLst>
          </p:cNvPr>
          <p:cNvSpPr txBox="1"/>
          <p:nvPr/>
        </p:nvSpPr>
        <p:spPr>
          <a:xfrm>
            <a:off x="5884258" y="6250928"/>
            <a:ext cx="386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800" b="1" dirty="0"/>
              <a:t>ESPÈCIE EXÒTICA</a:t>
            </a:r>
          </a:p>
        </p:txBody>
      </p:sp>
      <p:pic>
        <p:nvPicPr>
          <p:cNvPr id="9" name="Imagen 11">
            <a:extLst>
              <a:ext uri="{FF2B5EF4-FFF2-40B4-BE49-F238E27FC236}">
                <a16:creationId xmlns:a16="http://schemas.microsoft.com/office/drawing/2014/main" id="{B87BB37C-0D64-73B3-D183-7963FCC8C0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/>
          <a:stretch/>
        </p:blipFill>
        <p:spPr>
          <a:xfrm>
            <a:off x="5548274" y="3276206"/>
            <a:ext cx="3345939" cy="2937029"/>
          </a:xfrm>
          <a:prstGeom prst="rect">
            <a:avLst/>
          </a:prstGeom>
        </p:spPr>
      </p:pic>
      <p:grpSp>
        <p:nvGrpSpPr>
          <p:cNvPr id="12" name="11 Grupo">
            <a:extLst>
              <a:ext uri="{FF2B5EF4-FFF2-40B4-BE49-F238E27FC236}">
                <a16:creationId xmlns:a16="http://schemas.microsoft.com/office/drawing/2014/main" id="{BF7B8916-3B30-E17B-C321-44B9D900A709}"/>
              </a:ext>
            </a:extLst>
          </p:cNvPr>
          <p:cNvGrpSpPr/>
          <p:nvPr/>
        </p:nvGrpSpPr>
        <p:grpSpPr>
          <a:xfrm>
            <a:off x="6199664" y="747870"/>
            <a:ext cx="2630666" cy="2462660"/>
            <a:chOff x="-60038" y="518688"/>
            <a:chExt cx="2857520" cy="2148139"/>
          </a:xfrm>
        </p:grpSpPr>
        <p:pic>
          <p:nvPicPr>
            <p:cNvPr id="13" name="9 Imagen" descr="BlankMap-World-v2.png">
              <a:extLst>
                <a:ext uri="{FF2B5EF4-FFF2-40B4-BE49-F238E27FC236}">
                  <a16:creationId xmlns:a16="http://schemas.microsoft.com/office/drawing/2014/main" id="{BF4EC0F9-6039-DA2F-7989-FDE0B290C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rcRect l="3906" r="64844" b="46437"/>
            <a:stretch>
              <a:fillRect/>
            </a:stretch>
          </p:blipFill>
          <p:spPr>
            <a:xfrm>
              <a:off x="-60038" y="518688"/>
              <a:ext cx="2857520" cy="2148139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4" name="10 Elipse">
              <a:extLst>
                <a:ext uri="{FF2B5EF4-FFF2-40B4-BE49-F238E27FC236}">
                  <a16:creationId xmlns:a16="http://schemas.microsoft.com/office/drawing/2014/main" id="{E62CE76D-FFE2-403A-1C02-915B895C2A68}"/>
                </a:ext>
              </a:extLst>
            </p:cNvPr>
            <p:cNvSpPr/>
            <p:nvPr/>
          </p:nvSpPr>
          <p:spPr>
            <a:xfrm rot="20182156" flipV="1">
              <a:off x="1373463" y="1767271"/>
              <a:ext cx="432927" cy="4786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10" name="2 Flecha curvada hacia arriba">
            <a:extLst>
              <a:ext uri="{FF2B5EF4-FFF2-40B4-BE49-F238E27FC236}">
                <a16:creationId xmlns:a16="http://schemas.microsoft.com/office/drawing/2014/main" id="{A9AEF9AF-F877-E666-ED5D-6357497C1735}"/>
              </a:ext>
            </a:extLst>
          </p:cNvPr>
          <p:cNvSpPr/>
          <p:nvPr/>
        </p:nvSpPr>
        <p:spPr>
          <a:xfrm rot="11680640">
            <a:off x="2091344" y="1264238"/>
            <a:ext cx="4910779" cy="136791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9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5628023" y="464281"/>
            <a:ext cx="3455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- Pot pesar fins a </a:t>
            </a:r>
            <a:r>
              <a:rPr lang="ca-ES" sz="2400" b="1" dirty="0"/>
              <a:t>1 kg</a:t>
            </a:r>
            <a:r>
              <a:rPr lang="ca-ES" sz="2400" dirty="0"/>
              <a:t>. </a:t>
            </a:r>
          </a:p>
          <a:p>
            <a:endParaRPr lang="ca-ES" sz="2400" dirty="0"/>
          </a:p>
          <a:p>
            <a:r>
              <a:rPr lang="ca-ES" sz="2400" dirty="0"/>
              <a:t>- Pot posar fins a </a:t>
            </a:r>
          </a:p>
          <a:p>
            <a:r>
              <a:rPr lang="ca-ES" sz="2400" b="1" dirty="0"/>
              <a:t>2 milions d'ous</a:t>
            </a:r>
            <a:r>
              <a:rPr lang="ca-ES" sz="2400" dirty="0"/>
              <a:t>.</a:t>
            </a:r>
            <a:endParaRPr lang="ca-ES" sz="2400" dirty="0">
              <a:ea typeface="Arial Unicode MS" pitchFamily="34" charset="-12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6ED7750-3012-4082-8547-12567E5AE6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17713" b="8698"/>
          <a:stretch/>
        </p:blipFill>
        <p:spPr>
          <a:xfrm>
            <a:off x="5517879" y="2650278"/>
            <a:ext cx="3455509" cy="3182810"/>
          </a:xfrm>
          <a:prstGeom prst="rect">
            <a:avLst/>
          </a:prstGeom>
        </p:spPr>
      </p:pic>
      <p:pic>
        <p:nvPicPr>
          <p:cNvPr id="16386" name="Picture 2" descr="Imatge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1" b="10790"/>
          <a:stretch/>
        </p:blipFill>
        <p:spPr bwMode="auto">
          <a:xfrm>
            <a:off x="170612" y="2708920"/>
            <a:ext cx="5260521" cy="306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ranc bl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067" y="810803"/>
            <a:ext cx="3815563" cy="5807894"/>
          </a:xfrm>
          <a:prstGeom prst="rect">
            <a:avLst/>
          </a:prstGeom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140564" y="239303"/>
            <a:ext cx="5166399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3100" dirty="0">
                <a:latin typeface="Arial" panose="020B0604020202020204" pitchFamily="34" charset="0"/>
                <a:cs typeface="Arial" panose="020B0604020202020204" pitchFamily="34" charset="0"/>
              </a:rPr>
              <a:t>    CRANC BLAU AMERICÀ</a:t>
            </a:r>
            <a:br>
              <a:rPr lang="ca-ES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Callinectes</a:t>
            </a:r>
            <a:r>
              <a:rPr lang="ca-ES" sz="2800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sapidus</a:t>
            </a:r>
            <a:endParaRPr lang="ca-ES" sz="3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3 Imagen" descr="Cre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4240" y="529778"/>
            <a:ext cx="397901" cy="4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9" name="10 Imagen" descr="European-pond-turtle-on-log.jpg">
            <a:extLst>
              <a:ext uri="{FF2B5EF4-FFF2-40B4-BE49-F238E27FC236}">
                <a16:creationId xmlns:a16="http://schemas.microsoft.com/office/drawing/2014/main" id="{A00440B9-9E5C-4CE1-BCC4-C0D1F0131F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9539" t="14123" r="8462" b="8997"/>
          <a:stretch/>
        </p:blipFill>
        <p:spPr>
          <a:xfrm flipH="1">
            <a:off x="5463733" y="1341102"/>
            <a:ext cx="3673744" cy="234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Resultat d'imatges de mauremys lepros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8341" r="15384" b="34290"/>
          <a:stretch/>
        </p:blipFill>
        <p:spPr bwMode="auto">
          <a:xfrm>
            <a:off x="51246" y="4293096"/>
            <a:ext cx="490737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t d'imatges de mauremys lepros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r="7043"/>
          <a:stretch/>
        </p:blipFill>
        <p:spPr bwMode="auto">
          <a:xfrm flipH="1">
            <a:off x="6523" y="557882"/>
            <a:ext cx="5357564" cy="373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Resultat d'imatges de emys orbiculari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t="36679" r="35717" b="31746"/>
          <a:stretch/>
        </p:blipFill>
        <p:spPr bwMode="auto">
          <a:xfrm>
            <a:off x="4778272" y="4730355"/>
            <a:ext cx="4710811" cy="217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0E512384-957A-40FF-AB98-10B750C9EAF7}"/>
              </a:ext>
            </a:extLst>
          </p:cNvPr>
          <p:cNvSpPr txBox="1">
            <a:spLocks/>
          </p:cNvSpPr>
          <p:nvPr/>
        </p:nvSpPr>
        <p:spPr>
          <a:xfrm>
            <a:off x="205916" y="3772326"/>
            <a:ext cx="4075502" cy="87427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ca-ES" sz="2800" dirty="0">
                <a:latin typeface="+mj-lt"/>
                <a:ea typeface="+mj-ea"/>
                <a:cs typeface="+mj-cs"/>
              </a:rPr>
              <a:t>    </a:t>
            </a:r>
            <a:r>
              <a:rPr lang="ca-E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Tortuga de Rierol </a:t>
            </a:r>
            <a:r>
              <a:rPr lang="ca-E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Mauremys</a:t>
            </a:r>
            <a:r>
              <a:rPr lang="ca-ES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leprosa</a:t>
            </a:r>
            <a:endParaRPr kumimoji="0" lang="ca-E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7" name="10 Imagen" descr="OK.jpg">
            <a:extLst>
              <a:ext uri="{FF2B5EF4-FFF2-40B4-BE49-F238E27FC236}">
                <a16:creationId xmlns:a16="http://schemas.microsoft.com/office/drawing/2014/main" id="{D27EE117-5AE1-46E2-B5F0-50A524D16A5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3968493"/>
            <a:ext cx="432048" cy="461175"/>
          </a:xfrm>
          <a:prstGeom prst="rect">
            <a:avLst/>
          </a:prstGeom>
        </p:spPr>
      </p:pic>
      <p:sp>
        <p:nvSpPr>
          <p:cNvPr id="18" name="1 Título">
            <a:extLst>
              <a:ext uri="{FF2B5EF4-FFF2-40B4-BE49-F238E27FC236}">
                <a16:creationId xmlns:a16="http://schemas.microsoft.com/office/drawing/2014/main" id="{0E512384-957A-40FF-AB98-10B750C9EAF7}"/>
              </a:ext>
            </a:extLst>
          </p:cNvPr>
          <p:cNvSpPr txBox="1">
            <a:spLocks/>
          </p:cNvSpPr>
          <p:nvPr/>
        </p:nvSpPr>
        <p:spPr>
          <a:xfrm>
            <a:off x="4778272" y="3828285"/>
            <a:ext cx="4075502" cy="87427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ca-ES" sz="2800" dirty="0">
                <a:latin typeface="+mj-lt"/>
                <a:ea typeface="+mj-ea"/>
                <a:cs typeface="+mj-cs"/>
              </a:rPr>
              <a:t>    </a:t>
            </a:r>
            <a:r>
              <a:rPr lang="ca-E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Tortuga d’Estany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ca-E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Emys</a:t>
            </a:r>
            <a:r>
              <a:rPr lang="ca-ES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a-E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orbicularis</a:t>
            </a:r>
            <a:endParaRPr kumimoji="0" lang="ca-E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10 Imagen" descr="OK.jpg">
            <a:extLst>
              <a:ext uri="{FF2B5EF4-FFF2-40B4-BE49-F238E27FC236}">
                <a16:creationId xmlns:a16="http://schemas.microsoft.com/office/drawing/2014/main" id="{D27EE117-5AE1-46E2-B5F0-50A524D16A5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24866" y="4062508"/>
            <a:ext cx="432048" cy="461175"/>
          </a:xfrm>
          <a:prstGeom prst="rect">
            <a:avLst/>
          </a:prstGeom>
        </p:spPr>
      </p:pic>
      <p:pic>
        <p:nvPicPr>
          <p:cNvPr id="2" name="Imagen 19">
            <a:extLst>
              <a:ext uri="{FF2B5EF4-FFF2-40B4-BE49-F238E27FC236}">
                <a16:creationId xmlns:a16="http://schemas.microsoft.com/office/drawing/2014/main" id="{4A8AC4C5-1BBB-E71C-C528-89C02278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/>
          <a:stretch/>
        </p:blipFill>
        <p:spPr>
          <a:xfrm>
            <a:off x="4933125" y="0"/>
            <a:ext cx="4203930" cy="3690164"/>
          </a:xfrm>
          <a:prstGeom prst="rect">
            <a:avLst/>
          </a:prstGeom>
        </p:spPr>
      </p:pic>
      <p:pic>
        <p:nvPicPr>
          <p:cNvPr id="1028" name="Picture 4" descr="Imatge relacionad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r="34039" b="24600"/>
          <a:stretch/>
        </p:blipFill>
        <p:spPr bwMode="auto">
          <a:xfrm>
            <a:off x="-116712" y="-1"/>
            <a:ext cx="5319702" cy="375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2DE0970E-C9EE-4F9E-BA53-A3F9BA36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70" y="104912"/>
            <a:ext cx="6468178" cy="874800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TORTUGA DE TIMPÀ (ROIG O GROC)</a:t>
            </a:r>
            <a:b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4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Trachemys</a:t>
            </a:r>
            <a:r>
              <a:rPr lang="ca-ES" sz="2400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4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scripta</a:t>
            </a:r>
            <a:endParaRPr lang="ca-ES" sz="2000" i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0 Imagen" descr="Creu.jpg">
            <a:extLst>
              <a:ext uri="{FF2B5EF4-FFF2-40B4-BE49-F238E27FC236}">
                <a16:creationId xmlns:a16="http://schemas.microsoft.com/office/drawing/2014/main" id="{994D1D31-C51C-4110-91C3-0F8FFD26495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43497" y="459390"/>
            <a:ext cx="426327" cy="422912"/>
          </a:xfrm>
          <a:prstGeom prst="rect">
            <a:avLst/>
          </a:prstGeom>
        </p:spPr>
      </p:pic>
      <p:grpSp>
        <p:nvGrpSpPr>
          <p:cNvPr id="9" name="11 Grupo">
            <a:extLst>
              <a:ext uri="{FF2B5EF4-FFF2-40B4-BE49-F238E27FC236}">
                <a16:creationId xmlns:a16="http://schemas.microsoft.com/office/drawing/2014/main" id="{C6EF34D1-EF7E-3C24-1711-C0B81150E63E}"/>
              </a:ext>
            </a:extLst>
          </p:cNvPr>
          <p:cNvGrpSpPr/>
          <p:nvPr/>
        </p:nvGrpSpPr>
        <p:grpSpPr>
          <a:xfrm>
            <a:off x="113913" y="1175879"/>
            <a:ext cx="2801903" cy="2265626"/>
            <a:chOff x="-60038" y="518688"/>
            <a:chExt cx="2857520" cy="2148139"/>
          </a:xfrm>
        </p:grpSpPr>
        <p:pic>
          <p:nvPicPr>
            <p:cNvPr id="11" name="9 Imagen" descr="BlankMap-World-v2.png">
              <a:extLst>
                <a:ext uri="{FF2B5EF4-FFF2-40B4-BE49-F238E27FC236}">
                  <a16:creationId xmlns:a16="http://schemas.microsoft.com/office/drawing/2014/main" id="{DAFC829F-F669-9919-62FC-CCB5E1A59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 l="3906" r="64844" b="46437"/>
            <a:stretch>
              <a:fillRect/>
            </a:stretch>
          </p:blipFill>
          <p:spPr>
            <a:xfrm>
              <a:off x="-60038" y="518688"/>
              <a:ext cx="2857520" cy="2148139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3" name="10 Elipse">
              <a:extLst>
                <a:ext uri="{FF2B5EF4-FFF2-40B4-BE49-F238E27FC236}">
                  <a16:creationId xmlns:a16="http://schemas.microsoft.com/office/drawing/2014/main" id="{CC1DC58F-4894-4283-3A73-2B462D2AE903}"/>
                </a:ext>
              </a:extLst>
            </p:cNvPr>
            <p:cNvSpPr/>
            <p:nvPr/>
          </p:nvSpPr>
          <p:spPr>
            <a:xfrm rot="20182156" flipV="1">
              <a:off x="1373463" y="1767271"/>
              <a:ext cx="432927" cy="4786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4" name="Picture 2" descr="Imatge relacionada">
            <a:extLst>
              <a:ext uri="{FF2B5EF4-FFF2-40B4-BE49-F238E27FC236}">
                <a16:creationId xmlns:a16="http://schemas.microsoft.com/office/drawing/2014/main" id="{D2ED4728-2746-7FE4-EC0C-740882116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812" y="1088603"/>
            <a:ext cx="6246565" cy="477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26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20482" name="Picture 2" descr="Resultat d'imatges de aphanius iber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29867" r="32472" b="31137"/>
          <a:stretch/>
        </p:blipFill>
        <p:spPr bwMode="auto">
          <a:xfrm>
            <a:off x="93286" y="233196"/>
            <a:ext cx="4173914" cy="23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 Título">
            <a:extLst>
              <a:ext uri="{FF2B5EF4-FFF2-40B4-BE49-F238E27FC236}">
                <a16:creationId xmlns:a16="http://schemas.microsoft.com/office/drawing/2014/main" id="{0E512384-957A-40FF-AB98-10B750C9EAF7}"/>
              </a:ext>
            </a:extLst>
          </p:cNvPr>
          <p:cNvSpPr txBox="1">
            <a:spLocks/>
          </p:cNvSpPr>
          <p:nvPr/>
        </p:nvSpPr>
        <p:spPr>
          <a:xfrm>
            <a:off x="4572000" y="2557908"/>
            <a:ext cx="4483348" cy="86611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ca-ES" sz="2800" dirty="0">
                <a:latin typeface="+mj-lt"/>
                <a:ea typeface="+mj-ea"/>
                <a:cs typeface="+mj-cs"/>
              </a:rPr>
              <a:t>   </a:t>
            </a:r>
            <a:r>
              <a:rPr lang="ca-E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Samaruc - </a:t>
            </a:r>
            <a:r>
              <a:rPr lang="ca-ES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Valencia </a:t>
            </a:r>
            <a:r>
              <a:rPr lang="ca-E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hispanica</a:t>
            </a:r>
            <a:endParaRPr kumimoji="0" lang="ca-E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7" name="10 Imagen" descr="OK.jpg">
            <a:extLst>
              <a:ext uri="{FF2B5EF4-FFF2-40B4-BE49-F238E27FC236}">
                <a16:creationId xmlns:a16="http://schemas.microsoft.com/office/drawing/2014/main" id="{D27EE117-5AE1-46E2-B5F0-50A524D16A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2943" y="2907686"/>
            <a:ext cx="250145" cy="267009"/>
          </a:xfrm>
          <a:prstGeom prst="rect">
            <a:avLst/>
          </a:prstGeom>
        </p:spPr>
      </p:pic>
      <p:sp>
        <p:nvSpPr>
          <p:cNvPr id="28" name="1 Título">
            <a:extLst>
              <a:ext uri="{FF2B5EF4-FFF2-40B4-BE49-F238E27FC236}">
                <a16:creationId xmlns:a16="http://schemas.microsoft.com/office/drawing/2014/main" id="{0E512384-957A-40FF-AB98-10B750C9EAF7}"/>
              </a:ext>
            </a:extLst>
          </p:cNvPr>
          <p:cNvSpPr txBox="1">
            <a:spLocks/>
          </p:cNvSpPr>
          <p:nvPr/>
        </p:nvSpPr>
        <p:spPr>
          <a:xfrm>
            <a:off x="93286" y="2549751"/>
            <a:ext cx="4173914" cy="87427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ca-ES" sz="2800" dirty="0">
                <a:latin typeface="+mj-lt"/>
                <a:ea typeface="+mj-ea"/>
                <a:cs typeface="+mj-cs"/>
              </a:rPr>
              <a:t>    </a:t>
            </a:r>
            <a:r>
              <a:rPr lang="ca-E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Fartet - </a:t>
            </a:r>
            <a:r>
              <a:rPr lang="ca-E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Aphanius</a:t>
            </a:r>
            <a:r>
              <a:rPr lang="ca-ES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iberus</a:t>
            </a:r>
            <a:endParaRPr kumimoji="0" lang="ca-E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9" name="10 Imagen" descr="OK.jpg">
            <a:extLst>
              <a:ext uri="{FF2B5EF4-FFF2-40B4-BE49-F238E27FC236}">
                <a16:creationId xmlns:a16="http://schemas.microsoft.com/office/drawing/2014/main" id="{D27EE117-5AE1-46E2-B5F0-50A524D16A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883" y="2764457"/>
            <a:ext cx="391462" cy="417853"/>
          </a:xfrm>
          <a:prstGeom prst="rect">
            <a:avLst/>
          </a:prstGeom>
        </p:spPr>
      </p:pic>
      <p:pic>
        <p:nvPicPr>
          <p:cNvPr id="20484" name="Picture 4" descr="Imatge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16449" r="4439" b="8883"/>
          <a:stretch/>
        </p:blipFill>
        <p:spPr bwMode="auto">
          <a:xfrm flipH="1">
            <a:off x="4572000" y="237511"/>
            <a:ext cx="4483348" cy="232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1 Título">
            <a:extLst>
              <a:ext uri="{FF2B5EF4-FFF2-40B4-BE49-F238E27FC236}">
                <a16:creationId xmlns:a16="http://schemas.microsoft.com/office/drawing/2014/main" id="{0E512384-957A-40FF-AB98-10B750C9EAF7}"/>
              </a:ext>
            </a:extLst>
          </p:cNvPr>
          <p:cNvSpPr txBox="1">
            <a:spLocks/>
          </p:cNvSpPr>
          <p:nvPr/>
        </p:nvSpPr>
        <p:spPr>
          <a:xfrm>
            <a:off x="93286" y="5586935"/>
            <a:ext cx="4173914" cy="87427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ca-ES" sz="2800" dirty="0">
                <a:latin typeface="+mj-lt"/>
                <a:ea typeface="+mj-ea"/>
                <a:cs typeface="+mj-cs"/>
              </a:rPr>
              <a:t>    </a:t>
            </a:r>
            <a:r>
              <a:rPr lang="ca-E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Anguila - </a:t>
            </a:r>
            <a:r>
              <a:rPr lang="ca-ES" sz="2400" i="1" dirty="0">
                <a:latin typeface="Arial" panose="020B0604020202020204" pitchFamily="34" charset="0"/>
                <a:cs typeface="Arial" panose="020B0604020202020204" pitchFamily="34" charset="0"/>
              </a:rPr>
              <a:t>Anguilla</a:t>
            </a:r>
            <a:r>
              <a:rPr lang="ca-ES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a-E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anguilla</a:t>
            </a:r>
            <a:endParaRPr kumimoji="0" lang="ca-E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1" name="10 Imagen" descr="OK.jpg">
            <a:extLst>
              <a:ext uri="{FF2B5EF4-FFF2-40B4-BE49-F238E27FC236}">
                <a16:creationId xmlns:a16="http://schemas.microsoft.com/office/drawing/2014/main" id="{D27EE117-5AE1-46E2-B5F0-50A524D16A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498" y="5811661"/>
            <a:ext cx="370581" cy="395564"/>
          </a:xfrm>
          <a:prstGeom prst="rect">
            <a:avLst/>
          </a:prstGeom>
        </p:spPr>
      </p:pic>
      <p:sp>
        <p:nvSpPr>
          <p:cNvPr id="32" name="1 Título">
            <a:extLst>
              <a:ext uri="{FF2B5EF4-FFF2-40B4-BE49-F238E27FC236}">
                <a16:creationId xmlns:a16="http://schemas.microsoft.com/office/drawing/2014/main" id="{0E512384-957A-40FF-AB98-10B750C9EAF7}"/>
              </a:ext>
            </a:extLst>
          </p:cNvPr>
          <p:cNvSpPr txBox="1">
            <a:spLocks/>
          </p:cNvSpPr>
          <p:nvPr/>
        </p:nvSpPr>
        <p:spPr>
          <a:xfrm>
            <a:off x="4572000" y="5586935"/>
            <a:ext cx="4483348" cy="86611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ca-ES" sz="2800" dirty="0">
                <a:latin typeface="+mj-lt"/>
                <a:ea typeface="+mj-ea"/>
                <a:cs typeface="+mj-cs"/>
              </a:rPr>
              <a:t>   </a:t>
            </a:r>
            <a:r>
              <a:rPr lang="ca-E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Truita - </a:t>
            </a:r>
            <a:r>
              <a:rPr lang="ca-E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Salmo</a:t>
            </a:r>
            <a:r>
              <a:rPr lang="ca-ES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a-E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trutta</a:t>
            </a:r>
            <a:endParaRPr kumimoji="0" lang="ca-E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3" name="10 Imagen" descr="OK.jpg">
            <a:extLst>
              <a:ext uri="{FF2B5EF4-FFF2-40B4-BE49-F238E27FC236}">
                <a16:creationId xmlns:a16="http://schemas.microsoft.com/office/drawing/2014/main" id="{D27EE117-5AE1-46E2-B5F0-50A524D16A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3088" y="5795702"/>
            <a:ext cx="432048" cy="461175"/>
          </a:xfrm>
          <a:prstGeom prst="rect">
            <a:avLst/>
          </a:prstGeom>
        </p:spPr>
      </p:pic>
      <p:sp>
        <p:nvSpPr>
          <p:cNvPr id="3" name="AutoShape 6" descr="Imatge relacionada"/>
          <p:cNvSpPr>
            <a:spLocks noChangeAspect="1" noChangeArrowheads="1"/>
          </p:cNvSpPr>
          <p:nvPr/>
        </p:nvSpPr>
        <p:spPr bwMode="auto">
          <a:xfrm>
            <a:off x="15429" y="417146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20488" name="Picture 8" descr="Resultat d'imatges de anguilla anguill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t="33056" b="5646"/>
          <a:stretch/>
        </p:blipFill>
        <p:spPr bwMode="auto">
          <a:xfrm>
            <a:off x="93286" y="3531904"/>
            <a:ext cx="4173915" cy="20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Imatge relacion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" t="14966" r="5810" b="10173"/>
          <a:stretch/>
        </p:blipFill>
        <p:spPr bwMode="auto">
          <a:xfrm>
            <a:off x="4571998" y="3519309"/>
            <a:ext cx="4483350" cy="208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tge relacionada">
            <a:extLst>
              <a:ext uri="{FF2B5EF4-FFF2-40B4-BE49-F238E27FC236}">
                <a16:creationId xmlns:a16="http://schemas.microsoft.com/office/drawing/2014/main" id="{D313CABC-03F0-7C49-FD3F-8E7D98CE2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t="3516" r="7808" b="12473"/>
          <a:stretch/>
        </p:blipFill>
        <p:spPr bwMode="auto">
          <a:xfrm>
            <a:off x="215284" y="177400"/>
            <a:ext cx="4522731" cy="32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2"/>
          <p:cNvPicPr>
            <a:picLocks noChangeAspect="1"/>
          </p:cNvPicPr>
          <p:nvPr/>
        </p:nvPicPr>
        <p:blipFill rotWithShape="1">
          <a:blip r:embed="rId8"/>
          <a:srcRect l="51670" t="49224" r="1819" b="3382"/>
          <a:stretch/>
        </p:blipFill>
        <p:spPr>
          <a:xfrm>
            <a:off x="4718136" y="369289"/>
            <a:ext cx="4357092" cy="3129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2DE0970E-C9EE-4F9E-BA53-A3F9BA36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487" y="2907360"/>
            <a:ext cx="3863150" cy="838334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Gambúsia </a:t>
            </a:r>
            <a:b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800" i="1" cap="none" dirty="0">
                <a:latin typeface="Arial" panose="020B0604020202020204" pitchFamily="34" charset="0"/>
                <a:cs typeface="Arial" panose="020B0604020202020204" pitchFamily="34" charset="0"/>
              </a:rPr>
              <a:t>Gambusia holbrooki</a:t>
            </a:r>
            <a:endParaRPr lang="ca-ES" sz="2100" i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0 Imagen" descr="Creu.jpg">
            <a:extLst>
              <a:ext uri="{FF2B5EF4-FFF2-40B4-BE49-F238E27FC236}">
                <a16:creationId xmlns:a16="http://schemas.microsoft.com/office/drawing/2014/main" id="{994D1D31-C51C-4110-91C3-0F8FFD26495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93278" y="2974690"/>
            <a:ext cx="408556" cy="4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8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F85598B-A0D4-42CC-8734-D5CE8615EFBB}"/>
              </a:ext>
            </a:extLst>
          </p:cNvPr>
          <p:cNvGrpSpPr/>
          <p:nvPr/>
        </p:nvGrpSpPr>
        <p:grpSpPr>
          <a:xfrm>
            <a:off x="4589240" y="1007097"/>
            <a:ext cx="4554760" cy="2749196"/>
            <a:chOff x="5220072" y="1505825"/>
            <a:chExt cx="3600400" cy="2096750"/>
          </a:xfrm>
        </p:grpSpPr>
        <p:pic>
          <p:nvPicPr>
            <p:cNvPr id="18" name="4 Imagen" descr="BlankMap-World-v2.png">
              <a:extLst>
                <a:ext uri="{FF2B5EF4-FFF2-40B4-BE49-F238E27FC236}">
                  <a16:creationId xmlns:a16="http://schemas.microsoft.com/office/drawing/2014/main" id="{0DB45CE7-2292-4CB0-B364-510706177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9047" r="34286" b="65575"/>
            <a:stretch/>
          </p:blipFill>
          <p:spPr>
            <a:xfrm>
              <a:off x="5220072" y="1505825"/>
              <a:ext cx="3600400" cy="2096750"/>
            </a:xfrm>
            <a:prstGeom prst="rect">
              <a:avLst/>
            </a:prstGeom>
          </p:spPr>
        </p:pic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75B858E-48E0-442A-8E94-2D7836B8E686}"/>
                </a:ext>
              </a:extLst>
            </p:cNvPr>
            <p:cNvSpPr/>
            <p:nvPr/>
          </p:nvSpPr>
          <p:spPr>
            <a:xfrm>
              <a:off x="6444208" y="2754846"/>
              <a:ext cx="1080120" cy="53013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9458" name="Picture 2" descr="Resultat d'imatges de silurus glan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6" b="15816"/>
          <a:stretch/>
        </p:blipFill>
        <p:spPr bwMode="auto">
          <a:xfrm>
            <a:off x="153833" y="1806002"/>
            <a:ext cx="4325743" cy="46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Resultat d'imatges de jeremy wade catfis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r="6584"/>
          <a:stretch/>
        </p:blipFill>
        <p:spPr bwMode="auto">
          <a:xfrm>
            <a:off x="4538262" y="3877678"/>
            <a:ext cx="4605738" cy="28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4 CuadroTexto">
            <a:extLst>
              <a:ext uri="{FF2B5EF4-FFF2-40B4-BE49-F238E27FC236}">
                <a16:creationId xmlns:a16="http://schemas.microsoft.com/office/drawing/2014/main" id="{1A92EA5A-8945-BBD8-9426-9EE31B21F617}"/>
              </a:ext>
            </a:extLst>
          </p:cNvPr>
          <p:cNvSpPr txBox="1"/>
          <p:nvPr/>
        </p:nvSpPr>
        <p:spPr>
          <a:xfrm>
            <a:off x="185539" y="1806002"/>
            <a:ext cx="4202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INTRODUÏT PER PESCADORS ESPORTIUS ESTRANGERS PER INTERÈS TURÍSTIC.</a:t>
            </a:r>
          </a:p>
        </p:txBody>
      </p:sp>
      <p:sp>
        <p:nvSpPr>
          <p:cNvPr id="4" name="12 CuadroTexto">
            <a:extLst>
              <a:ext uri="{FF2B5EF4-FFF2-40B4-BE49-F238E27FC236}">
                <a16:creationId xmlns:a16="http://schemas.microsoft.com/office/drawing/2014/main" id="{4FC70754-BA90-F32A-58DD-054D8BE02AAB}"/>
              </a:ext>
            </a:extLst>
          </p:cNvPr>
          <p:cNvSpPr txBox="1"/>
          <p:nvPr/>
        </p:nvSpPr>
        <p:spPr>
          <a:xfrm>
            <a:off x="4862175" y="70104"/>
            <a:ext cx="4096286" cy="1631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fontAlgn="base"/>
            <a:r>
              <a:rPr lang="es-ES" dirty="0">
                <a:latin typeface="Arial Black" pitchFamily="34" charset="0"/>
              </a:rPr>
              <a:t>El </a:t>
            </a:r>
            <a:r>
              <a:rPr lang="es-ES" dirty="0" err="1">
                <a:latin typeface="Arial Black" pitchFamily="34" charset="0"/>
              </a:rPr>
              <a:t>monstre</a:t>
            </a:r>
            <a:r>
              <a:rPr lang="es-ES" dirty="0">
                <a:latin typeface="Arial Black" pitchFamily="34" charset="0"/>
              </a:rPr>
              <a:t> de </a:t>
            </a:r>
            <a:r>
              <a:rPr lang="es-ES" dirty="0" err="1">
                <a:latin typeface="Arial Black" pitchFamily="34" charset="0"/>
              </a:rPr>
              <a:t>l’Ebre</a:t>
            </a:r>
            <a:r>
              <a:rPr lang="es-ES" dirty="0">
                <a:latin typeface="Arial Black" pitchFamily="34" charset="0"/>
              </a:rPr>
              <a:t>: Un </a:t>
            </a:r>
            <a:r>
              <a:rPr lang="es-ES" dirty="0" err="1">
                <a:latin typeface="Arial Black" pitchFamily="34" charset="0"/>
              </a:rPr>
              <a:t>britànic</a:t>
            </a:r>
            <a:r>
              <a:rPr lang="es-ES" dirty="0">
                <a:latin typeface="Arial Black" pitchFamily="34" charset="0"/>
              </a:rPr>
              <a:t> pesca un </a:t>
            </a:r>
            <a:r>
              <a:rPr lang="es-ES" dirty="0" err="1">
                <a:latin typeface="Arial Black" pitchFamily="34" charset="0"/>
              </a:rPr>
              <a:t>silur</a:t>
            </a:r>
            <a:r>
              <a:rPr lang="es-ES" dirty="0">
                <a:latin typeface="Arial Black" pitchFamily="34" charset="0"/>
              </a:rPr>
              <a:t> </a:t>
            </a:r>
            <a:r>
              <a:rPr lang="es-ES" dirty="0" err="1">
                <a:latin typeface="Arial Black" pitchFamily="34" charset="0"/>
              </a:rPr>
              <a:t>albí</a:t>
            </a:r>
            <a:r>
              <a:rPr lang="es-ES" dirty="0">
                <a:latin typeface="Arial Black" pitchFamily="34" charset="0"/>
              </a:rPr>
              <a:t> de “</a:t>
            </a:r>
            <a:r>
              <a:rPr lang="es-ES" dirty="0" err="1">
                <a:latin typeface="Arial Black" pitchFamily="34" charset="0"/>
              </a:rPr>
              <a:t>rècord</a:t>
            </a:r>
            <a:r>
              <a:rPr lang="es-ES" dirty="0">
                <a:latin typeface="Arial Black" pitchFamily="34" charset="0"/>
              </a:rPr>
              <a:t> mundial”</a:t>
            </a:r>
          </a:p>
          <a:p>
            <a:pPr fontAlgn="base"/>
            <a:endParaRPr lang="es-ES" dirty="0">
              <a:latin typeface="Arial Black" pitchFamily="34" charset="0"/>
            </a:endParaRPr>
          </a:p>
          <a:p>
            <a:pPr fontAlgn="base"/>
            <a:r>
              <a:rPr lang="es-ES" sz="1400" b="1" i="1" dirty="0">
                <a:latin typeface="Arial Black" pitchFamily="34" charset="0"/>
              </a:rPr>
              <a:t>Pesa </a:t>
            </a:r>
            <a:r>
              <a:rPr lang="es-ES" sz="1400" b="1" i="1" dirty="0" err="1">
                <a:latin typeface="Arial Black" pitchFamily="34" charset="0"/>
              </a:rPr>
              <a:t>més</a:t>
            </a:r>
            <a:r>
              <a:rPr lang="es-ES" sz="1400" b="1" i="1" dirty="0">
                <a:latin typeface="Arial Black" pitchFamily="34" charset="0"/>
              </a:rPr>
              <a:t> de 93 kg i mesura </a:t>
            </a:r>
            <a:r>
              <a:rPr lang="es-ES" sz="1400" b="1" i="1" dirty="0" err="1">
                <a:latin typeface="Arial Black" pitchFamily="34" charset="0"/>
              </a:rPr>
              <a:t>uns</a:t>
            </a:r>
            <a:r>
              <a:rPr lang="es-ES" sz="1400" b="1" i="1" dirty="0">
                <a:latin typeface="Arial Black" pitchFamily="34" charset="0"/>
              </a:rPr>
              <a:t> 2 metres i </a:t>
            </a:r>
            <a:r>
              <a:rPr lang="es-ES" sz="1400" b="1" i="1" dirty="0" err="1">
                <a:latin typeface="Arial Black" pitchFamily="34" charset="0"/>
              </a:rPr>
              <a:t>mig</a:t>
            </a:r>
            <a:r>
              <a:rPr lang="es-ES" sz="1400" b="1" i="1" dirty="0">
                <a:latin typeface="Arial Black" pitchFamily="34" charset="0"/>
              </a:rPr>
              <a:t> de </a:t>
            </a:r>
            <a:r>
              <a:rPr lang="es-ES" sz="1400" b="1" i="1" dirty="0" err="1">
                <a:latin typeface="Arial Black" pitchFamily="34" charset="0"/>
              </a:rPr>
              <a:t>llarg</a:t>
            </a:r>
            <a:r>
              <a:rPr lang="es-ES" sz="1400" b="1" i="1" dirty="0">
                <a:latin typeface="Arial Black" pitchFamily="34" charset="0"/>
              </a:rPr>
              <a:t>.</a:t>
            </a:r>
          </a:p>
        </p:txBody>
      </p:sp>
      <p:pic>
        <p:nvPicPr>
          <p:cNvPr id="6" name="Imagen 19">
            <a:extLst>
              <a:ext uri="{FF2B5EF4-FFF2-40B4-BE49-F238E27FC236}">
                <a16:creationId xmlns:a16="http://schemas.microsoft.com/office/drawing/2014/main" id="{3D0607D6-593B-A923-3926-5EF532E455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2" b="24688"/>
          <a:stretch/>
        </p:blipFill>
        <p:spPr>
          <a:xfrm>
            <a:off x="4862125" y="1701320"/>
            <a:ext cx="4095389" cy="1808864"/>
          </a:xfrm>
          <a:prstGeom prst="rect">
            <a:avLst/>
          </a:prstGeom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2DE0970E-C9EE-4F9E-BA53-A3F9BA36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9" y="725574"/>
            <a:ext cx="4286330" cy="874800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SILUR </a:t>
            </a:r>
            <a:b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Silurus</a:t>
            </a:r>
            <a:r>
              <a:rPr lang="ca-ES" sz="2800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glanis</a:t>
            </a:r>
            <a:endParaRPr lang="ca-ES" sz="2000" i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0 Imagen" descr="Creu.jpg">
            <a:extLst>
              <a:ext uri="{FF2B5EF4-FFF2-40B4-BE49-F238E27FC236}">
                <a16:creationId xmlns:a16="http://schemas.microsoft.com/office/drawing/2014/main" id="{994D1D31-C51C-4110-91C3-0F8FFD26495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8944" y="931202"/>
            <a:ext cx="426327" cy="422912"/>
          </a:xfrm>
          <a:prstGeom prst="rect">
            <a:avLst/>
          </a:prstGeom>
        </p:spPr>
      </p:pic>
      <p:pic>
        <p:nvPicPr>
          <p:cNvPr id="8" name="Picture 2" descr="世界上十大最凶猛的鱼类 大白鲨第一，黑色食人鱼上榜(2)_排行榜123网">
            <a:extLst>
              <a:ext uri="{FF2B5EF4-FFF2-40B4-BE49-F238E27FC236}">
                <a16:creationId xmlns:a16="http://schemas.microsoft.com/office/drawing/2014/main" id="{AF2FA400-5639-0E42-438D-A8E5F498D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/>
          <a:stretch/>
        </p:blipFill>
        <p:spPr bwMode="auto">
          <a:xfrm>
            <a:off x="965234" y="1701320"/>
            <a:ext cx="7079638" cy="528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2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yla meriodionalis 1.jpg">
            <a:extLst>
              <a:ext uri="{FF2B5EF4-FFF2-40B4-BE49-F238E27FC236}">
                <a16:creationId xmlns:a16="http://schemas.microsoft.com/office/drawing/2014/main" id="{168343C5-D40F-03A5-303A-48783251F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6" b="25076"/>
          <a:stretch/>
        </p:blipFill>
        <p:spPr bwMode="auto">
          <a:xfrm>
            <a:off x="4861950" y="3866137"/>
            <a:ext cx="4282049" cy="199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n relacionada">
            <a:extLst>
              <a:ext uri="{FF2B5EF4-FFF2-40B4-BE49-F238E27FC236}">
                <a16:creationId xmlns:a16="http://schemas.microsoft.com/office/drawing/2014/main" id="{88522379-43EB-8096-4C48-930650F8D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7738"/>
          <a:stretch/>
        </p:blipFill>
        <p:spPr bwMode="auto">
          <a:xfrm>
            <a:off x="12576" y="2554"/>
            <a:ext cx="5487308" cy="31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940AE3E2-2BB2-1852-917C-4521A71F1A49}"/>
              </a:ext>
            </a:extLst>
          </p:cNvPr>
          <p:cNvSpPr txBox="1">
            <a:spLocks/>
          </p:cNvSpPr>
          <p:nvPr/>
        </p:nvSpPr>
        <p:spPr>
          <a:xfrm>
            <a:off x="0" y="2991863"/>
            <a:ext cx="5499884" cy="87427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ca-ES" sz="2800" dirty="0">
                <a:latin typeface="+mj-lt"/>
                <a:ea typeface="+mj-ea"/>
                <a:cs typeface="+mj-cs"/>
              </a:rPr>
              <a:t>    </a:t>
            </a:r>
            <a:r>
              <a:rPr lang="ca-E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Tòtil – </a:t>
            </a:r>
            <a:r>
              <a:rPr lang="ca-E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Alystes</a:t>
            </a:r>
            <a:r>
              <a:rPr lang="ca-E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obstetricans</a:t>
            </a:r>
            <a:endParaRPr kumimoji="0" lang="ca-E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10 Imagen" descr="OK.jpg">
            <a:extLst>
              <a:ext uri="{FF2B5EF4-FFF2-40B4-BE49-F238E27FC236}">
                <a16:creationId xmlns:a16="http://schemas.microsoft.com/office/drawing/2014/main" id="{8C4213BB-2D0F-EE0A-5004-F041FBF34B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231218"/>
            <a:ext cx="370581" cy="395564"/>
          </a:xfrm>
          <a:prstGeom prst="rect">
            <a:avLst/>
          </a:prstGeom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87695854-DD70-B54B-9115-29DABF44AE88}"/>
              </a:ext>
            </a:extLst>
          </p:cNvPr>
          <p:cNvSpPr txBox="1">
            <a:spLocks/>
          </p:cNvSpPr>
          <p:nvPr/>
        </p:nvSpPr>
        <p:spPr>
          <a:xfrm>
            <a:off x="4861950" y="5838916"/>
            <a:ext cx="4282050" cy="101653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ca-ES" sz="2800" dirty="0">
                <a:latin typeface="+mj-lt"/>
                <a:ea typeface="+mj-ea"/>
                <a:cs typeface="+mj-cs"/>
              </a:rPr>
              <a:t>   </a:t>
            </a:r>
            <a:r>
              <a:rPr lang="ca-E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Reineta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ca-E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Hyla</a:t>
            </a:r>
            <a:r>
              <a:rPr lang="ca-ES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a-E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meridionalis</a:t>
            </a:r>
            <a:endParaRPr kumimoji="0" lang="ca-E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10 Imagen" descr="OK.jpg">
            <a:extLst>
              <a:ext uri="{FF2B5EF4-FFF2-40B4-BE49-F238E27FC236}">
                <a16:creationId xmlns:a16="http://schemas.microsoft.com/office/drawing/2014/main" id="{D5B70108-EA9D-21FC-D2BC-AD66BC2045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6116593"/>
            <a:ext cx="432048" cy="461175"/>
          </a:xfrm>
          <a:prstGeom prst="rect">
            <a:avLst/>
          </a:prstGeom>
        </p:spPr>
      </p:pic>
      <p:pic>
        <p:nvPicPr>
          <p:cNvPr id="5124" name="Picture 4" descr="Salamandra salamandra bernardezi">
            <a:extLst>
              <a:ext uri="{FF2B5EF4-FFF2-40B4-BE49-F238E27FC236}">
                <a16:creationId xmlns:a16="http://schemas.microsoft.com/office/drawing/2014/main" id="{B535722F-7F90-81FC-2794-58B69CF22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r="8769"/>
          <a:stretch/>
        </p:blipFill>
        <p:spPr bwMode="auto">
          <a:xfrm>
            <a:off x="4384315" y="190445"/>
            <a:ext cx="4759685" cy="65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alamandra s. terrestris. Parque natural del Montseny">
            <a:extLst>
              <a:ext uri="{FF2B5EF4-FFF2-40B4-BE49-F238E27FC236}">
                <a16:creationId xmlns:a16="http://schemas.microsoft.com/office/drawing/2014/main" id="{D0F6945E-50E4-F37D-EF39-68EDDCCF9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r="13550"/>
          <a:stretch/>
        </p:blipFill>
        <p:spPr bwMode="auto">
          <a:xfrm>
            <a:off x="49558" y="3097491"/>
            <a:ext cx="4428936" cy="36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alamandra salamandra longirostris. Créditos: Seba Gómez">
            <a:extLst>
              <a:ext uri="{FF2B5EF4-FFF2-40B4-BE49-F238E27FC236}">
                <a16:creationId xmlns:a16="http://schemas.microsoft.com/office/drawing/2014/main" id="{0E7054D2-22BD-A820-F102-195396C9C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4" b="9702"/>
          <a:stretch/>
        </p:blipFill>
        <p:spPr bwMode="auto">
          <a:xfrm>
            <a:off x="118451" y="46313"/>
            <a:ext cx="4438531" cy="367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>
            <a:extLst>
              <a:ext uri="{FF2B5EF4-FFF2-40B4-BE49-F238E27FC236}">
                <a16:creationId xmlns:a16="http://schemas.microsoft.com/office/drawing/2014/main" id="{387EC071-3E8F-0052-7DA2-1FEA911F6193}"/>
              </a:ext>
            </a:extLst>
          </p:cNvPr>
          <p:cNvSpPr txBox="1">
            <a:spLocks/>
          </p:cNvSpPr>
          <p:nvPr/>
        </p:nvSpPr>
        <p:spPr>
          <a:xfrm>
            <a:off x="2555381" y="2888406"/>
            <a:ext cx="4374083" cy="87427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ca-ES" sz="2800" dirty="0">
                <a:latin typeface="+mj-lt"/>
                <a:ea typeface="+mj-ea"/>
                <a:cs typeface="+mj-cs"/>
              </a:rPr>
              <a:t>    </a:t>
            </a:r>
            <a:r>
              <a:rPr lang="ca-E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Salamandra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ca-ES" sz="2400" i="1" dirty="0">
                <a:latin typeface="Arial" panose="020B0604020202020204" pitchFamily="34" charset="0"/>
                <a:cs typeface="Arial" panose="020B0604020202020204" pitchFamily="34" charset="0"/>
              </a:rPr>
              <a:t>Salamandra s. </a:t>
            </a:r>
            <a:r>
              <a:rPr lang="ca-E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ssp</a:t>
            </a:r>
            <a:r>
              <a:rPr lang="ca-E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ca-E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3" name="10 Imagen" descr="OK.jpg">
            <a:extLst>
              <a:ext uri="{FF2B5EF4-FFF2-40B4-BE49-F238E27FC236}">
                <a16:creationId xmlns:a16="http://schemas.microsoft.com/office/drawing/2014/main" id="{FE57C5A5-5C04-9778-4AFC-A2013C70BB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1787" y="2954361"/>
            <a:ext cx="370581" cy="39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9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orth-American-bullfrog1.jpg">
            <a:extLst>
              <a:ext uri="{FF2B5EF4-FFF2-40B4-BE49-F238E27FC236}">
                <a16:creationId xmlns:a16="http://schemas.microsoft.com/office/drawing/2014/main" id="{AFF1AB2B-9421-4F10-9009-77AFC8C11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71" y="2217267"/>
            <a:ext cx="3350245" cy="25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25760"/>
            <a:ext cx="684076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ca-ES" sz="3600" dirty="0"/>
              <a:t>GRANOTA TORO</a:t>
            </a:r>
            <a:br>
              <a:rPr lang="ca-ES" sz="3600" dirty="0"/>
            </a:br>
            <a:r>
              <a:rPr lang="ca-ES" sz="3600" i="1" dirty="0" err="1"/>
              <a:t>Rana</a:t>
            </a:r>
            <a:r>
              <a:rPr lang="ca-ES" sz="3600" i="1" dirty="0"/>
              <a:t> </a:t>
            </a:r>
            <a:r>
              <a:rPr lang="ca-ES" sz="3600" i="1" dirty="0" err="1"/>
              <a:t>cateasbaiana</a:t>
            </a:r>
            <a:endParaRPr lang="ca-ES" sz="3600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882968" y="5735578"/>
            <a:ext cx="4505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000" dirty="0"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2000" dirty="0"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ot arribar a fer </a:t>
            </a:r>
            <a:r>
              <a:rPr lang="ca-ES" sz="2000" b="1" dirty="0">
                <a:ea typeface="Arial Unicode MS" pitchFamily="34" charset="-128"/>
                <a:cs typeface="Arial Unicode MS" pitchFamily="34" charset="-128"/>
              </a:rPr>
              <a:t>46cm</a:t>
            </a:r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 i pesar </a:t>
            </a:r>
            <a:r>
              <a:rPr lang="ca-ES" sz="2000" b="1" dirty="0">
                <a:ea typeface="Arial Unicode MS" pitchFamily="34" charset="-128"/>
                <a:cs typeface="Arial Unicode MS" pitchFamily="34" charset="-128"/>
              </a:rPr>
              <a:t>1kg</a:t>
            </a:r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966171" y="4397042"/>
            <a:ext cx="331850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000" dirty="0">
                <a:solidFill>
                  <a:schemeClr val="bg1"/>
                </a:solidFill>
              </a:rPr>
              <a:t>Originària d’Amèrica del Nord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1395668" y="1327515"/>
            <a:ext cx="649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solidFill>
                  <a:srgbClr val="FF0000"/>
                </a:solidFill>
              </a:rPr>
              <a:t>CONSIDERADA COM UNA DE LES 100 ESPÈCIES MÉS INVASORES DEL PLANETA </a:t>
            </a:r>
          </a:p>
        </p:txBody>
      </p:sp>
      <p:pic>
        <p:nvPicPr>
          <p:cNvPr id="15" name="14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303219"/>
            <a:ext cx="673161" cy="715474"/>
          </a:xfrm>
          <a:prstGeom prst="rect">
            <a:avLst/>
          </a:prstGeom>
        </p:spPr>
      </p:pic>
      <p:pic>
        <p:nvPicPr>
          <p:cNvPr id="3074" name="Picture 2" descr="https://upload.wikimedia.org/wikipedia/commons/9/9e/Bullfrog_Tadpole.jpg">
            <a:extLst>
              <a:ext uri="{FF2B5EF4-FFF2-40B4-BE49-F238E27FC236}">
                <a16:creationId xmlns:a16="http://schemas.microsoft.com/office/drawing/2014/main" id="{0F239E60-23BB-4B13-BD48-FC66CCC6A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9" y="4942075"/>
            <a:ext cx="2855173" cy="174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d/d6/Bullfrog_-_natures_pics.jpg">
            <a:extLst>
              <a:ext uri="{FF2B5EF4-FFF2-40B4-BE49-F238E27FC236}">
                <a16:creationId xmlns:a16="http://schemas.microsoft.com/office/drawing/2014/main" id="{1723F84C-102C-40E0-87A3-20C1B72B2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9" y="2217267"/>
            <a:ext cx="3863309" cy="257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3 CuadroTexto">
            <a:extLst>
              <a:ext uri="{FF2B5EF4-FFF2-40B4-BE49-F238E27FC236}">
                <a16:creationId xmlns:a16="http://schemas.microsoft.com/office/drawing/2014/main" id="{51F8B8F6-ED16-48A8-A1A3-C560A47DEE97}"/>
              </a:ext>
            </a:extLst>
          </p:cNvPr>
          <p:cNvSpPr txBox="1"/>
          <p:nvPr/>
        </p:nvSpPr>
        <p:spPr>
          <a:xfrm>
            <a:off x="3851920" y="4942075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Depreda insectes i petits vertebrats.</a:t>
            </a:r>
          </a:p>
        </p:txBody>
      </p:sp>
    </p:spTree>
    <p:extLst>
      <p:ext uri="{BB962C8B-B14F-4D97-AF65-F5344CB8AC3E}">
        <p14:creationId xmlns:p14="http://schemas.microsoft.com/office/powerpoint/2010/main" val="2599330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69368" y="274638"/>
            <a:ext cx="447484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ca-ES" sz="3600" dirty="0"/>
              <a:t>VISÓ AMERICÀ</a:t>
            </a:r>
            <a:br>
              <a:rPr lang="ca-ES" sz="3600" dirty="0"/>
            </a:br>
            <a:r>
              <a:rPr lang="ca-ES" sz="3600" i="1" dirty="0" err="1"/>
              <a:t>Neovison</a:t>
            </a:r>
            <a:r>
              <a:rPr lang="ca-ES" sz="3600" i="1" dirty="0"/>
              <a:t> </a:t>
            </a:r>
            <a:r>
              <a:rPr lang="ca-ES" sz="3600" i="1" dirty="0" err="1"/>
              <a:t>vison</a:t>
            </a:r>
            <a:endParaRPr lang="ca-ES" sz="3600" i="1" dirty="0"/>
          </a:p>
        </p:txBody>
      </p:sp>
      <p:pic>
        <p:nvPicPr>
          <p:cNvPr id="6" name="5 Imagen" descr="vison-americano1.jpg"/>
          <p:cNvPicPr>
            <a:picLocks noChangeAspect="1"/>
          </p:cNvPicPr>
          <p:nvPr/>
        </p:nvPicPr>
        <p:blipFill rotWithShape="1">
          <a:blip r:embed="rId2" cstate="print"/>
          <a:srcRect l="13626" t="16356" r="25359" b="-341"/>
          <a:stretch/>
        </p:blipFill>
        <p:spPr>
          <a:xfrm>
            <a:off x="0" y="2605476"/>
            <a:ext cx="4740148" cy="44895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70776" y="1665639"/>
            <a:ext cx="4977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Escapat de granges de pell als anys 80.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903499" y="2464775"/>
            <a:ext cx="4015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SÚPER-DEPREDADOR A LES ZONES HUMIDES</a:t>
            </a:r>
          </a:p>
        </p:txBody>
      </p:sp>
      <p:pic>
        <p:nvPicPr>
          <p:cNvPr id="14338" name="Picture 2" descr="American Mink are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6976" y="274637"/>
            <a:ext cx="2702402" cy="2190137"/>
          </a:xfrm>
          <a:prstGeom prst="rect">
            <a:avLst/>
          </a:prstGeom>
          <a:noFill/>
        </p:spPr>
      </p:pic>
      <p:pic>
        <p:nvPicPr>
          <p:cNvPr id="10" name="9 Imagen" descr="Cre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5867" y="413800"/>
            <a:ext cx="397901" cy="422912"/>
          </a:xfrm>
          <a:prstGeom prst="rect">
            <a:avLst/>
          </a:prstGeom>
        </p:spPr>
      </p:pic>
      <p:grpSp>
        <p:nvGrpSpPr>
          <p:cNvPr id="15" name="14 Grupo"/>
          <p:cNvGrpSpPr/>
          <p:nvPr/>
        </p:nvGrpSpPr>
        <p:grpSpPr>
          <a:xfrm>
            <a:off x="40738" y="3178253"/>
            <a:ext cx="9103939" cy="3679747"/>
            <a:chOff x="1120725" y="861407"/>
            <a:chExt cx="7737555" cy="2916238"/>
          </a:xfrm>
          <a:effectLst/>
        </p:grpSpPr>
        <p:pic>
          <p:nvPicPr>
            <p:cNvPr id="14" name="13 Imagen" descr="Mustela_lutreola-cropped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3737" y="861407"/>
              <a:ext cx="3814543" cy="291623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11 CuadroTexto"/>
            <p:cNvSpPr txBox="1"/>
            <p:nvPr/>
          </p:nvSpPr>
          <p:spPr>
            <a:xfrm>
              <a:off x="1120725" y="3090731"/>
              <a:ext cx="3814543" cy="292699"/>
            </a:xfrm>
            <a:prstGeom prst="rect">
              <a:avLst/>
            </a:prstGeom>
            <a:gradFill>
              <a:gsLst>
                <a:gs pos="0">
                  <a:srgbClr val="00B050">
                    <a:alpha val="47000"/>
                  </a:srgbClr>
                </a:gs>
                <a:gs pos="50000">
                  <a:srgbClr val="92D05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DESPLAÇA EL VISÓ AUTÒCTON</a:t>
              </a:r>
              <a:endPara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2" descr="El visón europeo en el Pirineo - Cima Norte, Guía del Pirineo">
            <a:extLst>
              <a:ext uri="{FF2B5EF4-FFF2-40B4-BE49-F238E27FC236}">
                <a16:creationId xmlns:a16="http://schemas.microsoft.com/office/drawing/2014/main" id="{9ABF5925-7B21-D4F7-2CB4-4B1281985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045" y="-28904"/>
            <a:ext cx="7398461" cy="406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>
            <a:extLst>
              <a:ext uri="{FF2B5EF4-FFF2-40B4-BE49-F238E27FC236}">
                <a16:creationId xmlns:a16="http://schemas.microsoft.com/office/drawing/2014/main" id="{72CD223E-09B1-7701-9238-901BCEF16FEA}"/>
              </a:ext>
            </a:extLst>
          </p:cNvPr>
          <p:cNvSpPr txBox="1">
            <a:spLocks/>
          </p:cNvSpPr>
          <p:nvPr/>
        </p:nvSpPr>
        <p:spPr>
          <a:xfrm>
            <a:off x="4502582" y="3521799"/>
            <a:ext cx="4581329" cy="949568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ca-ES" sz="2800" dirty="0">
                <a:latin typeface="+mj-lt"/>
                <a:ea typeface="+mj-ea"/>
                <a:cs typeface="+mj-cs"/>
              </a:rPr>
              <a:t>    </a:t>
            </a:r>
            <a:r>
              <a:rPr lang="ca-E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Visó europeu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ca-ES" sz="2400" i="1" noProof="0" dirty="0">
                <a:latin typeface="Arial" panose="020B0604020202020204" pitchFamily="34" charset="0"/>
                <a:cs typeface="Arial" panose="020B0604020202020204" pitchFamily="34" charset="0"/>
              </a:rPr>
              <a:t>Mustela </a:t>
            </a:r>
            <a:r>
              <a:rPr lang="ca-ES" sz="2400" i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lutreola</a:t>
            </a:r>
            <a:endParaRPr kumimoji="0" lang="ca-E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10 Imagen" descr="OK.jpg">
            <a:extLst>
              <a:ext uri="{FF2B5EF4-FFF2-40B4-BE49-F238E27FC236}">
                <a16:creationId xmlns:a16="http://schemas.microsoft.com/office/drawing/2014/main" id="{97A31F3B-D9DC-E09C-1C34-A70FAA37DA8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68988" y="3587753"/>
            <a:ext cx="402496" cy="42963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7C21D7E-6461-BB48-5591-2084FA2B3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5614" r="4244" b="12620"/>
          <a:stretch/>
        </p:blipFill>
        <p:spPr bwMode="auto">
          <a:xfrm>
            <a:off x="-62352" y="-67058"/>
            <a:ext cx="4244557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59 Rectángulo redondeado"/>
          <p:cNvSpPr/>
          <p:nvPr/>
        </p:nvSpPr>
        <p:spPr>
          <a:xfrm>
            <a:off x="971600" y="1484784"/>
            <a:ext cx="1836000" cy="1008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Rockwell (Cuerpo)"/>
              </a:rPr>
              <a:t>ECOLÒGICS</a:t>
            </a:r>
          </a:p>
        </p:txBody>
      </p:sp>
      <p:sp>
        <p:nvSpPr>
          <p:cNvPr id="69" name="68 Rectángulo redondeado"/>
          <p:cNvSpPr/>
          <p:nvPr/>
        </p:nvSpPr>
        <p:spPr>
          <a:xfrm>
            <a:off x="4947920" y="1196752"/>
            <a:ext cx="3820162" cy="16535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Rockwell (Cuerpo)"/>
              </a:rPr>
              <a:t>- PÈRDUA D’HÀBITATS</a:t>
            </a:r>
          </a:p>
          <a:p>
            <a:pPr marL="285750" indent="-285750">
              <a:buFontTx/>
              <a:buChar char="-"/>
            </a:pPr>
            <a:endParaRPr lang="es-ES" sz="1400" b="1" dirty="0">
              <a:solidFill>
                <a:schemeClr val="accent3">
                  <a:lumMod val="50000"/>
                </a:schemeClr>
              </a:solidFill>
              <a:latin typeface="Rockwell (Cuerpo)"/>
            </a:endParaRPr>
          </a:p>
          <a:p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Rockwell (Cuerpo)"/>
              </a:rPr>
              <a:t>- EMPOBRIMENT BIODIVERSITAT</a:t>
            </a:r>
          </a:p>
          <a:p>
            <a:endParaRPr lang="es-ES" sz="1400" b="1" dirty="0">
              <a:solidFill>
                <a:schemeClr val="accent3">
                  <a:lumMod val="50000"/>
                </a:schemeClr>
              </a:solidFill>
              <a:latin typeface="Rockwell (Cuerpo)"/>
            </a:endParaRPr>
          </a:p>
          <a:p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Rockwell (Cuerpo)"/>
              </a:rPr>
              <a:t>- EXTINCIÓ D’ESPÈCIES</a:t>
            </a:r>
          </a:p>
        </p:txBody>
      </p:sp>
      <p:cxnSp>
        <p:nvCxnSpPr>
          <p:cNvPr id="20" name="19 Conector recto de flecha"/>
          <p:cNvCxnSpPr>
            <a:cxnSpLocks/>
          </p:cNvCxnSpPr>
          <p:nvPr/>
        </p:nvCxnSpPr>
        <p:spPr>
          <a:xfrm>
            <a:off x="3025955" y="2060848"/>
            <a:ext cx="1676513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E8A2AC02-FB38-4109-A36F-96791256A373}"/>
              </a:ext>
            </a:extLst>
          </p:cNvPr>
          <p:cNvSpPr txBox="1">
            <a:spLocks/>
          </p:cNvSpPr>
          <p:nvPr/>
        </p:nvSpPr>
        <p:spPr>
          <a:xfrm>
            <a:off x="251520" y="260648"/>
            <a:ext cx="87849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IMPACTES DE LES ESPÈCIES INVASORES</a:t>
            </a:r>
          </a:p>
        </p:txBody>
      </p:sp>
      <p:sp>
        <p:nvSpPr>
          <p:cNvPr id="15" name="59 Rectángulo redondeado">
            <a:extLst>
              <a:ext uri="{FF2B5EF4-FFF2-40B4-BE49-F238E27FC236}">
                <a16:creationId xmlns:a16="http://schemas.microsoft.com/office/drawing/2014/main" id="{A4203B7E-A278-4C87-8BC6-B803615E8EE2}"/>
              </a:ext>
            </a:extLst>
          </p:cNvPr>
          <p:cNvSpPr/>
          <p:nvPr/>
        </p:nvSpPr>
        <p:spPr>
          <a:xfrm>
            <a:off x="999787" y="3226048"/>
            <a:ext cx="1836000" cy="1008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Rockwell (Cuerpo)"/>
              </a:rPr>
              <a:t>ECONÒMICS</a:t>
            </a:r>
          </a:p>
        </p:txBody>
      </p:sp>
      <p:sp>
        <p:nvSpPr>
          <p:cNvPr id="16" name="59 Rectángulo redondeado">
            <a:extLst>
              <a:ext uri="{FF2B5EF4-FFF2-40B4-BE49-F238E27FC236}">
                <a16:creationId xmlns:a16="http://schemas.microsoft.com/office/drawing/2014/main" id="{D5455FC7-C568-446C-800E-B0D4AB799CF4}"/>
              </a:ext>
            </a:extLst>
          </p:cNvPr>
          <p:cNvSpPr/>
          <p:nvPr/>
        </p:nvSpPr>
        <p:spPr>
          <a:xfrm>
            <a:off x="971600" y="4869216"/>
            <a:ext cx="1836000" cy="1008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Rockwell (Cuerpo)"/>
              </a:rPr>
              <a:t>SOBRE LA SALUT HUMANA</a:t>
            </a:r>
          </a:p>
        </p:txBody>
      </p:sp>
      <p:sp>
        <p:nvSpPr>
          <p:cNvPr id="17" name="89 Rectángulo redondeado">
            <a:extLst>
              <a:ext uri="{FF2B5EF4-FFF2-40B4-BE49-F238E27FC236}">
                <a16:creationId xmlns:a16="http://schemas.microsoft.com/office/drawing/2014/main" id="{7A33F44B-D712-46AE-B38B-72D9E437992B}"/>
              </a:ext>
            </a:extLst>
          </p:cNvPr>
          <p:cNvSpPr/>
          <p:nvPr/>
        </p:nvSpPr>
        <p:spPr>
          <a:xfrm>
            <a:off x="5518306" y="3080924"/>
            <a:ext cx="3249775" cy="12961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Rockwell" panose="02060603020205020403" pitchFamily="18" charset="0"/>
              </a:rPr>
              <a:t>- PÈRDUES DE CULTIUS </a:t>
            </a:r>
          </a:p>
          <a:p>
            <a:pPr marL="285750" indent="-285750">
              <a:buFontTx/>
              <a:buChar char="-"/>
            </a:pPr>
            <a:endParaRPr lang="es-ES" sz="1400" b="1" dirty="0">
              <a:solidFill>
                <a:schemeClr val="tx2">
                  <a:lumMod val="75000"/>
                </a:schemeClr>
              </a:solidFill>
              <a:latin typeface="Rockwell" panose="02060603020205020403" pitchFamily="18" charset="0"/>
            </a:endParaRPr>
          </a:p>
          <a:p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Rockwell" panose="02060603020205020403" pitchFamily="18" charset="0"/>
              </a:rPr>
              <a:t>- COSTOS DE PREVENCIÓ, ERRADICACIÓ I CONTROL</a:t>
            </a:r>
          </a:p>
        </p:txBody>
      </p:sp>
      <p:cxnSp>
        <p:nvCxnSpPr>
          <p:cNvPr id="18" name="19 Conector recto de flecha">
            <a:extLst>
              <a:ext uri="{FF2B5EF4-FFF2-40B4-BE49-F238E27FC236}">
                <a16:creationId xmlns:a16="http://schemas.microsoft.com/office/drawing/2014/main" id="{7574CFF8-A554-4D61-8230-17404AD6F42B}"/>
              </a:ext>
            </a:extLst>
          </p:cNvPr>
          <p:cNvCxnSpPr>
            <a:cxnSpLocks/>
          </p:cNvCxnSpPr>
          <p:nvPr/>
        </p:nvCxnSpPr>
        <p:spPr>
          <a:xfrm>
            <a:off x="3025955" y="3728996"/>
            <a:ext cx="2396593" cy="2637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89 Rectángulo redondeado">
            <a:extLst>
              <a:ext uri="{FF2B5EF4-FFF2-40B4-BE49-F238E27FC236}">
                <a16:creationId xmlns:a16="http://schemas.microsoft.com/office/drawing/2014/main" id="{006A2990-7C5A-4871-B442-302802AF292E}"/>
              </a:ext>
            </a:extLst>
          </p:cNvPr>
          <p:cNvSpPr/>
          <p:nvPr/>
        </p:nvSpPr>
        <p:spPr>
          <a:xfrm>
            <a:off x="4860032" y="4869216"/>
            <a:ext cx="3908049" cy="1008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Rockwell (Cuerpo)"/>
              </a:rPr>
              <a:t>AL·LÈRGIES</a:t>
            </a:r>
          </a:p>
          <a:p>
            <a:pPr marL="285750" indent="-285750">
              <a:buFontTx/>
              <a:buChar char="-"/>
            </a:pP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Rockwell (Cuerpo)"/>
              </a:rPr>
              <a:t>TRANSMISSIÓ DE  MALALTIES</a:t>
            </a:r>
          </a:p>
        </p:txBody>
      </p:sp>
      <p:cxnSp>
        <p:nvCxnSpPr>
          <p:cNvPr id="21" name="19 Conector recto de flecha">
            <a:extLst>
              <a:ext uri="{FF2B5EF4-FFF2-40B4-BE49-F238E27FC236}">
                <a16:creationId xmlns:a16="http://schemas.microsoft.com/office/drawing/2014/main" id="{AFBBA1ED-AA4D-4456-B726-8ECABB2EC203}"/>
              </a:ext>
            </a:extLst>
          </p:cNvPr>
          <p:cNvCxnSpPr>
            <a:cxnSpLocks/>
          </p:cNvCxnSpPr>
          <p:nvPr/>
        </p:nvCxnSpPr>
        <p:spPr>
          <a:xfrm>
            <a:off x="3025955" y="5373216"/>
            <a:ext cx="1676513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57D586EA-46A0-4D97-0B05-31458CB98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9" r="8978" b="25329"/>
          <a:stretch/>
        </p:blipFill>
        <p:spPr>
          <a:xfrm>
            <a:off x="5026455" y="1268760"/>
            <a:ext cx="3650001" cy="1509447"/>
          </a:xfrm>
          <a:prstGeom prst="rect">
            <a:avLst/>
          </a:prstGeom>
        </p:spPr>
      </p:pic>
      <p:pic>
        <p:nvPicPr>
          <p:cNvPr id="5" name="2 Imagen" descr="Pomacea_canaliculata4_by Judgefloro.jpg">
            <a:extLst>
              <a:ext uri="{FF2B5EF4-FFF2-40B4-BE49-F238E27FC236}">
                <a16:creationId xmlns:a16="http://schemas.microsoft.com/office/drawing/2014/main" id="{16BC1A0C-B851-0797-804C-5CAA2F7BCC7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2656" t="42620" r="31250" b="16746"/>
          <a:stretch/>
        </p:blipFill>
        <p:spPr>
          <a:xfrm>
            <a:off x="6668533" y="2970625"/>
            <a:ext cx="2226799" cy="14722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50" name="Picture 2" descr="Cargol poma &amp; Co. | Emporion">
            <a:extLst>
              <a:ext uri="{FF2B5EF4-FFF2-40B4-BE49-F238E27FC236}">
                <a16:creationId xmlns:a16="http://schemas.microsoft.com/office/drawing/2014/main" id="{B8058071-B764-24C2-FF79-BD9733E28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184" y="4469301"/>
            <a:ext cx="3381633" cy="218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4D162C8-1957-4F63-0820-CA1EE103D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12538" r="-6776" b="11248"/>
          <a:stretch/>
        </p:blipFill>
        <p:spPr bwMode="auto">
          <a:xfrm>
            <a:off x="4583665" y="2971111"/>
            <a:ext cx="2508615" cy="146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2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9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6112" y="-27384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QUÈ PODEM FER NOSALTRES?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83568" y="1672347"/>
            <a:ext cx="813690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Explicar el que hem après sobre els problemes que causen les espècies invasores.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Controlar i eliminar les poblacions d’espècies invasores.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Evitar la compra de plantes o animals exòtics, i en cap cas NO alliberar-los a la natura.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Investigar i estudiar-ne els impactes.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228690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Posar-ho difícil als invasors aplicant les mesures adients en cada cas. </a:t>
            </a:r>
          </a:p>
        </p:txBody>
      </p:sp>
      <p:pic>
        <p:nvPicPr>
          <p:cNvPr id="23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7" y="1996970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5" y="2962690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3" y="3873008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3" y="4838728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2286CAC7-CA64-20B9-2FB5-9E713A3BE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69" y="804240"/>
            <a:ext cx="6904318" cy="30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CuadroTexto">
            <a:extLst>
              <a:ext uri="{FF2B5EF4-FFF2-40B4-BE49-F238E27FC236}">
                <a16:creationId xmlns:a16="http://schemas.microsoft.com/office/drawing/2014/main" id="{5A0CA785-6CE0-4D24-A3D9-281B54E08C81}"/>
              </a:ext>
            </a:extLst>
          </p:cNvPr>
          <p:cNvSpPr txBox="1"/>
          <p:nvPr/>
        </p:nvSpPr>
        <p:spPr>
          <a:xfrm>
            <a:off x="357158" y="1356506"/>
            <a:ext cx="842968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600" dirty="0">
                <a:latin typeface="Rockwell (Cuerpo)"/>
                <a:ea typeface="Arial Unicode MS" pitchFamily="34" charset="-128"/>
                <a:cs typeface="Arial Unicode MS" pitchFamily="34" charset="-128"/>
              </a:rPr>
              <a:t>Adreçar-nos a entitats locals </a:t>
            </a:r>
          </a:p>
          <a:p>
            <a:pPr algn="just"/>
            <a:r>
              <a:rPr lang="ca-ES" sz="2600" dirty="0">
                <a:latin typeface="Rockwell (Cuerpo)"/>
                <a:ea typeface="Arial Unicode MS" pitchFamily="34" charset="-128"/>
                <a:cs typeface="Arial Unicode MS" pitchFamily="34" charset="-128"/>
              </a:rPr>
              <a:t>Realitzar projectes de conservació i millora del medi</a:t>
            </a:r>
            <a:r>
              <a:rPr lang="ca-ES" sz="2600" dirty="0">
                <a:latin typeface="Rockwell (Cuerpo)"/>
              </a:rPr>
              <a:t>.</a:t>
            </a:r>
          </a:p>
          <a:p>
            <a:endParaRPr lang="ca-ES" sz="2400" b="1" dirty="0">
              <a:solidFill>
                <a:srgbClr val="0070C0"/>
              </a:solidFill>
              <a:latin typeface="Rockwell (Cuerpo)"/>
              <a:ea typeface="Arial Unicode MS" pitchFamily="34" charset="-128"/>
              <a:cs typeface="Arial Unicode MS" pitchFamily="34" charset="-128"/>
            </a:endParaRPr>
          </a:p>
          <a:p>
            <a:endParaRPr lang="ca-ES" sz="2800" b="1" dirty="0">
              <a:solidFill>
                <a:srgbClr val="0070C0"/>
              </a:solidFill>
              <a:latin typeface="Rockwell (Cuerpo)"/>
              <a:ea typeface="Arial Unicode MS" pitchFamily="34" charset="-128"/>
              <a:cs typeface="Arial Unicode MS" pitchFamily="34" charset="-128"/>
            </a:endParaRPr>
          </a:p>
          <a:p>
            <a:endParaRPr lang="ca-ES" sz="2800" b="1" dirty="0">
              <a:solidFill>
                <a:srgbClr val="0070C0"/>
              </a:solidFill>
              <a:latin typeface="Rockwell (Cuerpo)"/>
              <a:ea typeface="Arial Unicode MS" pitchFamily="34" charset="-128"/>
              <a:cs typeface="Arial Unicode MS" pitchFamily="34" charset="-128"/>
            </a:endParaRPr>
          </a:p>
          <a:p>
            <a:endParaRPr lang="ca-ES" sz="2800" b="1" dirty="0">
              <a:solidFill>
                <a:srgbClr val="0070C0"/>
              </a:solidFill>
              <a:latin typeface="Rockwell (Cuerpo)"/>
              <a:ea typeface="Arial Unicode MS" pitchFamily="34" charset="-128"/>
              <a:cs typeface="Arial Unicode MS" pitchFamily="34" charset="-128"/>
            </a:endParaRPr>
          </a:p>
          <a:p>
            <a:endParaRPr lang="ca-ES" sz="2800" b="1" dirty="0">
              <a:solidFill>
                <a:srgbClr val="0070C0"/>
              </a:solidFill>
              <a:latin typeface="Rockwell (Cuerpo)"/>
              <a:ea typeface="Arial Unicode MS" pitchFamily="34" charset="-128"/>
              <a:cs typeface="Arial Unicode MS" pitchFamily="34" charset="-128"/>
            </a:endParaRPr>
          </a:p>
          <a:p>
            <a:endParaRPr lang="ca-ES" sz="2800" b="1" dirty="0">
              <a:solidFill>
                <a:srgbClr val="0070C0"/>
              </a:solidFill>
              <a:latin typeface="Rockwell (Cuerpo)"/>
              <a:ea typeface="Arial Unicode MS" pitchFamily="34" charset="-128"/>
              <a:cs typeface="Arial Unicode MS" pitchFamily="34" charset="-128"/>
            </a:endParaRPr>
          </a:p>
          <a:p>
            <a:endParaRPr lang="ca-ES" sz="2800" b="1" dirty="0">
              <a:solidFill>
                <a:srgbClr val="0070C0"/>
              </a:solidFill>
              <a:latin typeface="Rockwell (Cuerpo)"/>
              <a:ea typeface="Arial Unicode MS" pitchFamily="34" charset="-128"/>
              <a:cs typeface="Arial Unicode MS" pitchFamily="34" charset="-128"/>
            </a:endParaRPr>
          </a:p>
          <a:p>
            <a:r>
              <a:rPr lang="ca-ES" sz="2800" b="1" dirty="0">
                <a:latin typeface="Rockwell (Cuerpo)"/>
                <a:ea typeface="Arial Unicode MS" pitchFamily="34" charset="-128"/>
                <a:cs typeface="Arial Unicode MS" pitchFamily="34" charset="-128"/>
              </a:rPr>
              <a:t>CONÈIXER EL TERRITORI</a:t>
            </a:r>
          </a:p>
          <a:p>
            <a:r>
              <a:rPr lang="ca-ES" sz="2800" b="1" dirty="0">
                <a:latin typeface="Rockwell (Cuerpo)"/>
                <a:ea typeface="Arial Unicode MS" pitchFamily="34" charset="-128"/>
                <a:cs typeface="Arial Unicode MS" pitchFamily="34" charset="-128"/>
              </a:rPr>
              <a:t>ELS ESPAIS NATURALS</a:t>
            </a:r>
          </a:p>
          <a:p>
            <a:r>
              <a:rPr lang="ca-ES" sz="2800" b="1" dirty="0">
                <a:latin typeface="Rockwell (Cuerpo)"/>
                <a:ea typeface="Arial Unicode MS" pitchFamily="34" charset="-128"/>
                <a:cs typeface="Arial Unicode MS" pitchFamily="34" charset="-128"/>
              </a:rPr>
              <a:t>ELS ECOSISTEMES I ELS SEUS ORGANISMES</a:t>
            </a:r>
            <a:endParaRPr lang="ca-ES" sz="2800" dirty="0">
              <a:latin typeface="Rockwell (Cuerpo)"/>
            </a:endParaRPr>
          </a:p>
        </p:txBody>
      </p:sp>
      <p:pic>
        <p:nvPicPr>
          <p:cNvPr id="7170" name="Picture 2" descr="http://paisatgesvius.org/wp-content/gallery/actuacio-plantacio-dunes-estany-tort/3750_456529064399202_162153655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4654" y="2461522"/>
            <a:ext cx="3613715" cy="240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Capturan más de 13.800 ejemplares de Tortuga de Florida en dos añ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33026"/>
            <a:ext cx="4802117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F5AB42AA-6A45-BB33-EA73-2825A0AFFBE2}"/>
              </a:ext>
            </a:extLst>
          </p:cNvPr>
          <p:cNvSpPr txBox="1">
            <a:spLocks/>
          </p:cNvSpPr>
          <p:nvPr/>
        </p:nvSpPr>
        <p:spPr>
          <a:xfrm>
            <a:off x="6112" y="-27384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QUÈ PODEM FER NOSALTRES?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bujos animados de barco lindo. Ilustración de imágenes prediseñadas de barco">
            <a:extLst>
              <a:ext uri="{FF2B5EF4-FFF2-40B4-BE49-F238E27FC236}">
                <a16:creationId xmlns:a16="http://schemas.microsoft.com/office/drawing/2014/main" id="{DD7EF1AC-5F31-F32B-ABC0-04D0B36A3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35" y="881568"/>
            <a:ext cx="3073277" cy="307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77D7AB1B-0A1C-4C57-BAD9-963F03C6E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1634094" y="3183648"/>
            <a:ext cx="1065698" cy="1196383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0" y="41801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3600" b="1" dirty="0">
                <a:solidFill>
                  <a:srgbClr val="C00000"/>
                </a:solidFill>
              </a:rPr>
              <a:t>QUAN ES CONSIDERA ESPÈCIE INVASORA?</a:t>
            </a:r>
          </a:p>
        </p:txBody>
      </p:sp>
      <p:sp>
        <p:nvSpPr>
          <p:cNvPr id="21" name="22 CuadroTexto"/>
          <p:cNvSpPr txBox="1"/>
          <p:nvPr/>
        </p:nvSpPr>
        <p:spPr>
          <a:xfrm>
            <a:off x="2774642" y="1739071"/>
            <a:ext cx="211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b="1" dirty="0"/>
              <a:t>ESPÈCIE EXÒTICA</a:t>
            </a:r>
          </a:p>
        </p:txBody>
      </p:sp>
      <p:sp>
        <p:nvSpPr>
          <p:cNvPr id="25" name="22 CuadroTexto"/>
          <p:cNvSpPr txBox="1"/>
          <p:nvPr/>
        </p:nvSpPr>
        <p:spPr>
          <a:xfrm>
            <a:off x="2851426" y="4005142"/>
            <a:ext cx="2403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/>
              <a:t>LI AGRADEN LES NOVES CONDICIONS</a:t>
            </a:r>
          </a:p>
        </p:txBody>
      </p:sp>
      <p:sp>
        <p:nvSpPr>
          <p:cNvPr id="27" name="22 CuadroTexto"/>
          <p:cNvSpPr txBox="1"/>
          <p:nvPr/>
        </p:nvSpPr>
        <p:spPr>
          <a:xfrm>
            <a:off x="2973136" y="5310553"/>
            <a:ext cx="211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/>
              <a:t>ES REPRODUEIX MOLT I RÀPID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702634" y="1700808"/>
            <a:ext cx="2111791" cy="407595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Rectángulo 28"/>
          <p:cNvSpPr/>
          <p:nvPr/>
        </p:nvSpPr>
        <p:spPr>
          <a:xfrm>
            <a:off x="2860461" y="3989787"/>
            <a:ext cx="2403707" cy="646331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0" name="Rectángulo 29"/>
          <p:cNvSpPr/>
          <p:nvPr/>
        </p:nvSpPr>
        <p:spPr>
          <a:xfrm>
            <a:off x="3021585" y="5322913"/>
            <a:ext cx="2111791" cy="633972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2" name="Flecha abajo 31"/>
          <p:cNvSpPr/>
          <p:nvPr/>
        </p:nvSpPr>
        <p:spPr>
          <a:xfrm>
            <a:off x="3610425" y="2394308"/>
            <a:ext cx="624643" cy="432048"/>
          </a:xfrm>
          <a:prstGeom prst="down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4" name="Flecha abajo 33"/>
          <p:cNvSpPr/>
          <p:nvPr/>
        </p:nvSpPr>
        <p:spPr>
          <a:xfrm>
            <a:off x="3702423" y="4820618"/>
            <a:ext cx="624643" cy="432048"/>
          </a:xfrm>
          <a:prstGeom prst="down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122" name="Picture 2" descr="Resultado de imagen de sol dibujo">
            <a:extLst>
              <a:ext uri="{FF2B5EF4-FFF2-40B4-BE49-F238E27FC236}">
                <a16:creationId xmlns:a16="http://schemas.microsoft.com/office/drawing/2014/main" id="{147557DF-B11C-4E8B-8CAD-38C0A1ECF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" b="9302"/>
          <a:stretch/>
        </p:blipFill>
        <p:spPr bwMode="auto">
          <a:xfrm>
            <a:off x="631436" y="1700808"/>
            <a:ext cx="1694822" cy="16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C2BF7A28-D396-4400-BDD2-FBB8A2032F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4" y="3797943"/>
            <a:ext cx="1378219" cy="747662"/>
          </a:xfrm>
          <a:prstGeom prst="rect">
            <a:avLst/>
          </a:prstGeom>
        </p:spPr>
      </p:pic>
      <p:pic>
        <p:nvPicPr>
          <p:cNvPr id="2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6F946ADA-D71A-2069-F914-48011BC1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43" y="1678200"/>
            <a:ext cx="2987026" cy="14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7DB6166C-FA20-BE1D-9D0C-8B5D80DB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63" y="3975900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9FA478F7-7D36-9642-184D-16EF7A85B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80" y="4433402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C543362D-3057-E5C8-21A3-877D2EE55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6076575" y="4770997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49BFB459-D641-9390-4FB9-74062B32D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430" y="5271682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36050F62-3A33-A33D-DD33-69E021C7B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22" y="4941168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79FEF848-7ED6-B47C-17A6-AA08C3F95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096" y="4288883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529304D6-3047-8BFE-11E5-A27882E01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27" y="5494281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D153F096-ABB6-0631-CCFF-DDAA67D21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877" y="5867480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>
            <a:extLst>
              <a:ext uri="{FF2B5EF4-FFF2-40B4-BE49-F238E27FC236}">
                <a16:creationId xmlns:a16="http://schemas.microsoft.com/office/drawing/2014/main" id="{1AAF13A6-111F-26F5-DD89-C16B5F15526C}"/>
              </a:ext>
            </a:extLst>
          </p:cNvPr>
          <p:cNvSpPr txBox="1"/>
          <p:nvPr/>
        </p:nvSpPr>
        <p:spPr>
          <a:xfrm>
            <a:off x="20103" y="5597825"/>
            <a:ext cx="317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b="1" dirty="0">
                <a:solidFill>
                  <a:srgbClr val="C00000"/>
                </a:solidFill>
              </a:rPr>
              <a:t>ESPÈCIE INVASORA</a:t>
            </a:r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9AC321AF-6DF3-2FE7-57B9-84D87CBAF8F5}"/>
              </a:ext>
            </a:extLst>
          </p:cNvPr>
          <p:cNvSpPr/>
          <p:nvPr/>
        </p:nvSpPr>
        <p:spPr>
          <a:xfrm>
            <a:off x="74081" y="5465995"/>
            <a:ext cx="2792865" cy="6731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highlight>
                <a:srgbClr val="FFFF00"/>
              </a:highlight>
            </a:endParaRPr>
          </a:p>
        </p:txBody>
      </p:sp>
      <p:sp>
        <p:nvSpPr>
          <p:cNvPr id="48" name="22 CuadroTexto">
            <a:extLst>
              <a:ext uri="{FF2B5EF4-FFF2-40B4-BE49-F238E27FC236}">
                <a16:creationId xmlns:a16="http://schemas.microsoft.com/office/drawing/2014/main" id="{A143F81D-940E-40FB-D3D7-C12F83C5B0DF}"/>
              </a:ext>
            </a:extLst>
          </p:cNvPr>
          <p:cNvSpPr txBox="1"/>
          <p:nvPr/>
        </p:nvSpPr>
        <p:spPr>
          <a:xfrm>
            <a:off x="2778115" y="2931252"/>
            <a:ext cx="240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/>
              <a:t>TRANSPORT HUMÀ</a:t>
            </a:r>
          </a:p>
        </p:txBody>
      </p:sp>
      <p:sp>
        <p:nvSpPr>
          <p:cNvPr id="49" name="Rectángulo 28">
            <a:extLst>
              <a:ext uri="{FF2B5EF4-FFF2-40B4-BE49-F238E27FC236}">
                <a16:creationId xmlns:a16="http://schemas.microsoft.com/office/drawing/2014/main" id="{01561B39-D725-2B3C-C90A-2FFD55077C4F}"/>
              </a:ext>
            </a:extLst>
          </p:cNvPr>
          <p:cNvSpPr/>
          <p:nvPr/>
        </p:nvSpPr>
        <p:spPr>
          <a:xfrm>
            <a:off x="2787150" y="2915898"/>
            <a:ext cx="2403707" cy="369332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0" name="Flecha abajo 33">
            <a:extLst>
              <a:ext uri="{FF2B5EF4-FFF2-40B4-BE49-F238E27FC236}">
                <a16:creationId xmlns:a16="http://schemas.microsoft.com/office/drawing/2014/main" id="{C8EB4818-EA95-26DD-92D2-8024343E8F40}"/>
              </a:ext>
            </a:extLst>
          </p:cNvPr>
          <p:cNvSpPr/>
          <p:nvPr/>
        </p:nvSpPr>
        <p:spPr>
          <a:xfrm>
            <a:off x="3640513" y="3448342"/>
            <a:ext cx="624643" cy="432048"/>
          </a:xfrm>
          <a:prstGeom prst="down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550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521 0.07083 L -0.3033 0.05694 L -0.41337 0.19699 L -0.61823 0.38333 L -0.60938 0.38009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0" y="1493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7" grpId="0"/>
      <p:bldP spid="5" grpId="0" animBg="1"/>
      <p:bldP spid="29" grpId="0" animBg="1"/>
      <p:bldP spid="30" grpId="0" animBg="1"/>
      <p:bldP spid="32" grpId="0" animBg="1"/>
      <p:bldP spid="34" grpId="0" animBg="1"/>
      <p:bldP spid="23" grpId="0"/>
      <p:bldP spid="24" grpId="0" animBg="1"/>
      <p:bldP spid="48" grpId="0"/>
      <p:bldP spid="49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1A883-15A4-49BE-B9B1-68AF8876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6" y="3865476"/>
            <a:ext cx="4182907" cy="280687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008112"/>
          </a:xfrm>
        </p:spPr>
        <p:txBody>
          <a:bodyPr>
            <a:normAutofit/>
          </a:bodyPr>
          <a:lstStyle/>
          <a:p>
            <a:r>
              <a:rPr lang="ca-ES" sz="6000" b="1" dirty="0">
                <a:solidFill>
                  <a:srgbClr val="008000"/>
                </a:solidFill>
                <a:latin typeface="+mn-lt"/>
              </a:rPr>
              <a:t>Endevina qui és l’intrús...</a:t>
            </a:r>
            <a:endParaRPr lang="es-ES" sz="6000" dirty="0">
              <a:latin typeface="+mn-lt"/>
            </a:endParaRPr>
          </a:p>
        </p:txBody>
      </p:sp>
      <p:pic>
        <p:nvPicPr>
          <p:cNvPr id="8194" name="Picture 2" descr="http://ichn.iec.cat/bages/z-humides/Imatges%20grans/jonc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6" y="980728"/>
            <a:ext cx="418290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-23342" y="3751612"/>
            <a:ext cx="4614954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6" descr="http://1.bp.blogspot.com/_-kmKADU3-F8/SgzDwpiYRII/AAAAAAAAFHc/qD8Wu_0V68k/s400/Vall+de+Bell-lloc+014.jpg">
            <a:hlinkClick r:id="rId5"/>
            <a:extLst>
              <a:ext uri="{FF2B5EF4-FFF2-40B4-BE49-F238E27FC236}">
                <a16:creationId xmlns:a16="http://schemas.microsoft.com/office/drawing/2014/main" id="{2DD57605-43EB-4C86-923A-74B740F9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865476"/>
            <a:ext cx="4182905" cy="283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1.bp.blogspot.com/-4bDCxTPj9wQ/UCfEntEINmI/AAAAAAAAFYY/D-s--0_WcKc/s1600/flor_de_cuchillo_carpobrotus_acinaciformis_mesembryanthemum_acinaciforme.jpg">
            <a:hlinkClick r:id="rId7"/>
            <a:extLst>
              <a:ext uri="{FF2B5EF4-FFF2-40B4-BE49-F238E27FC236}">
                <a16:creationId xmlns:a16="http://schemas.microsoft.com/office/drawing/2014/main" id="{02649EF6-A3C7-46F9-8D11-9BDAC59E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963608"/>
            <a:ext cx="418290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7 Elipse">
            <a:extLst>
              <a:ext uri="{FF2B5EF4-FFF2-40B4-BE49-F238E27FC236}">
                <a16:creationId xmlns:a16="http://schemas.microsoft.com/office/drawing/2014/main" id="{D340B126-2E7B-4874-B5EC-3DEFF9D5808B}"/>
              </a:ext>
            </a:extLst>
          </p:cNvPr>
          <p:cNvSpPr/>
          <p:nvPr/>
        </p:nvSpPr>
        <p:spPr>
          <a:xfrm>
            <a:off x="4644008" y="836712"/>
            <a:ext cx="4182905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12 CuadroTexto">
            <a:extLst>
              <a:ext uri="{FF2B5EF4-FFF2-40B4-BE49-F238E27FC236}">
                <a16:creationId xmlns:a16="http://schemas.microsoft.com/office/drawing/2014/main" id="{3394B0B4-7171-82C5-3D24-2C2F3992E9B3}"/>
              </a:ext>
            </a:extLst>
          </p:cNvPr>
          <p:cNvSpPr txBox="1"/>
          <p:nvPr/>
        </p:nvSpPr>
        <p:spPr>
          <a:xfrm>
            <a:off x="317085" y="2939780"/>
            <a:ext cx="4182908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JONC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Juncus</a:t>
            </a:r>
            <a:r>
              <a:rPr kumimoji="0" lang="ca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ca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acutus</a:t>
            </a:r>
            <a:endParaRPr kumimoji="0" lang="ca-E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12 CuadroTexto">
            <a:extLst>
              <a:ext uri="{FF2B5EF4-FFF2-40B4-BE49-F238E27FC236}">
                <a16:creationId xmlns:a16="http://schemas.microsoft.com/office/drawing/2014/main" id="{5C07335C-44F4-CF44-F932-389777AE50A5}"/>
              </a:ext>
            </a:extLst>
          </p:cNvPr>
          <p:cNvSpPr txBox="1"/>
          <p:nvPr/>
        </p:nvSpPr>
        <p:spPr>
          <a:xfrm>
            <a:off x="4644005" y="5805264"/>
            <a:ext cx="4182908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GINESTA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Spartium</a:t>
            </a:r>
            <a:r>
              <a:rPr kumimoji="0" lang="ca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ca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junceum</a:t>
            </a:r>
            <a:endParaRPr kumimoji="0" lang="ca-E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18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3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t d'imatges de mauremys lepros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/>
          <a:stretch/>
        </p:blipFill>
        <p:spPr bwMode="auto">
          <a:xfrm>
            <a:off x="4572000" y="301850"/>
            <a:ext cx="4429726" cy="312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North-American-bullfrog1.jpg">
            <a:extLst>
              <a:ext uri="{FF2B5EF4-FFF2-40B4-BE49-F238E27FC236}">
                <a16:creationId xmlns:a16="http://schemas.microsoft.com/office/drawing/2014/main" id="{51F6054C-149A-46E9-B9AF-44DFEAC3B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83" y="3694044"/>
            <a:ext cx="4266536" cy="297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Elipse"/>
          <p:cNvSpPr/>
          <p:nvPr/>
        </p:nvSpPr>
        <p:spPr>
          <a:xfrm>
            <a:off x="4644008" y="3645024"/>
            <a:ext cx="4357718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Pelophylax perezi by-dpc.jpg">
            <a:extLst>
              <a:ext uri="{FF2B5EF4-FFF2-40B4-BE49-F238E27FC236}">
                <a16:creationId xmlns:a16="http://schemas.microsoft.com/office/drawing/2014/main" id="{92618D5E-F98F-4EA2-BBFB-32EE3658D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94044"/>
            <a:ext cx="4464495" cy="297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petclic.es/sites/default/files/library/tortuga_de_florida-petclic-variedades_de_tortugas.jpg">
            <a:hlinkClick r:id="rId6"/>
            <a:extLst>
              <a:ext uri="{FF2B5EF4-FFF2-40B4-BE49-F238E27FC236}">
                <a16:creationId xmlns:a16="http://schemas.microsoft.com/office/drawing/2014/main" id="{A6C66836-2245-48AF-B306-0CE640E08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0" y="301850"/>
            <a:ext cx="4299833" cy="31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8 Elipse">
            <a:extLst>
              <a:ext uri="{FF2B5EF4-FFF2-40B4-BE49-F238E27FC236}">
                <a16:creationId xmlns:a16="http://schemas.microsoft.com/office/drawing/2014/main" id="{C2F8BB6C-9903-41A6-A36C-9118F8F7DF56}"/>
              </a:ext>
            </a:extLst>
          </p:cNvPr>
          <p:cNvSpPr/>
          <p:nvPr/>
        </p:nvSpPr>
        <p:spPr>
          <a:xfrm>
            <a:off x="0" y="357166"/>
            <a:ext cx="4614954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12 CuadroTexto">
            <a:extLst>
              <a:ext uri="{FF2B5EF4-FFF2-40B4-BE49-F238E27FC236}">
                <a16:creationId xmlns:a16="http://schemas.microsoft.com/office/drawing/2014/main" id="{FD7F27CE-93EF-1BCF-42C4-E75B8E8718DB}"/>
              </a:ext>
            </a:extLst>
          </p:cNvPr>
          <p:cNvSpPr txBox="1"/>
          <p:nvPr/>
        </p:nvSpPr>
        <p:spPr>
          <a:xfrm>
            <a:off x="107503" y="5805264"/>
            <a:ext cx="4433695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GRANOTA VERDA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Rana</a:t>
            </a:r>
            <a:r>
              <a:rPr kumimoji="0" lang="ca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ca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perezi</a:t>
            </a:r>
            <a:endParaRPr kumimoji="0" lang="ca-E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12 CuadroTexto">
            <a:extLst>
              <a:ext uri="{FF2B5EF4-FFF2-40B4-BE49-F238E27FC236}">
                <a16:creationId xmlns:a16="http://schemas.microsoft.com/office/drawing/2014/main" id="{96C59406-241A-25D3-1498-FF062E9D9152}"/>
              </a:ext>
            </a:extLst>
          </p:cNvPr>
          <p:cNvSpPr txBox="1"/>
          <p:nvPr/>
        </p:nvSpPr>
        <p:spPr>
          <a:xfrm>
            <a:off x="4641984" y="2688389"/>
            <a:ext cx="4286421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TORTUGA DE RIEROL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Mauremys</a:t>
            </a:r>
            <a:r>
              <a:rPr kumimoji="0" lang="ca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leprosa</a:t>
            </a:r>
          </a:p>
        </p:txBody>
      </p:sp>
    </p:spTree>
    <p:extLst>
      <p:ext uri="{BB962C8B-B14F-4D97-AF65-F5344CB8AC3E}">
        <p14:creationId xmlns:p14="http://schemas.microsoft.com/office/powerpoint/2010/main" val="8969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B7058C9-75AF-405A-A84D-89F8BF720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98" y="148316"/>
            <a:ext cx="4185186" cy="349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Mustela_lutreola-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214842" cy="3222269"/>
          </a:xfrm>
          <a:prstGeom prst="rect">
            <a:avLst/>
          </a:prstGeom>
        </p:spPr>
      </p:pic>
      <p:sp>
        <p:nvSpPr>
          <p:cNvPr id="9" name="8 Elipse"/>
          <p:cNvSpPr/>
          <p:nvPr/>
        </p:nvSpPr>
        <p:spPr>
          <a:xfrm>
            <a:off x="360040" y="357166"/>
            <a:ext cx="3851920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5 Imagen" descr="vison-american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643314"/>
            <a:ext cx="4214842" cy="2857520"/>
          </a:xfrm>
          <a:prstGeom prst="rect">
            <a:avLst/>
          </a:prstGeom>
        </p:spPr>
      </p:pic>
      <p:sp>
        <p:nvSpPr>
          <p:cNvPr id="8" name="7 Elipse"/>
          <p:cNvSpPr/>
          <p:nvPr/>
        </p:nvSpPr>
        <p:spPr>
          <a:xfrm>
            <a:off x="4644008" y="3500438"/>
            <a:ext cx="4214842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Resultado de imagen para FARTET">
            <a:extLst>
              <a:ext uri="{FF2B5EF4-FFF2-40B4-BE49-F238E27FC236}">
                <a16:creationId xmlns:a16="http://schemas.microsoft.com/office/drawing/2014/main" id="{830E681E-F12C-4615-ACFC-5574D0E2F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 b="8317"/>
          <a:stretch/>
        </p:blipFill>
        <p:spPr bwMode="auto">
          <a:xfrm>
            <a:off x="300252" y="3685062"/>
            <a:ext cx="4127732" cy="28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2 CuadroTexto">
            <a:extLst>
              <a:ext uri="{FF2B5EF4-FFF2-40B4-BE49-F238E27FC236}">
                <a16:creationId xmlns:a16="http://schemas.microsoft.com/office/drawing/2014/main" id="{7411CDCB-396B-DFFE-1DA0-1B38553EA299}"/>
              </a:ext>
            </a:extLst>
          </p:cNvPr>
          <p:cNvSpPr txBox="1"/>
          <p:nvPr/>
        </p:nvSpPr>
        <p:spPr>
          <a:xfrm>
            <a:off x="300252" y="5805264"/>
            <a:ext cx="4127732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FARTET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Aphanius</a:t>
            </a:r>
            <a:r>
              <a:rPr kumimoji="0" lang="ca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ca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iberus</a:t>
            </a:r>
            <a:endParaRPr kumimoji="0" lang="ca-E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12 CuadroTexto">
            <a:extLst>
              <a:ext uri="{FF2B5EF4-FFF2-40B4-BE49-F238E27FC236}">
                <a16:creationId xmlns:a16="http://schemas.microsoft.com/office/drawing/2014/main" id="{CE2ED25B-E248-ED4A-F2C0-0D76E8B92282}"/>
              </a:ext>
            </a:extLst>
          </p:cNvPr>
          <p:cNvSpPr txBox="1"/>
          <p:nvPr/>
        </p:nvSpPr>
        <p:spPr>
          <a:xfrm>
            <a:off x="4642868" y="404664"/>
            <a:ext cx="4214842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VISÓ EUROPEU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Mustela </a:t>
            </a:r>
            <a:r>
              <a:rPr kumimoji="0" lang="ca-E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lutreola</a:t>
            </a:r>
            <a:endParaRPr kumimoji="0" lang="ca-E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819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3C8F985-CE99-18DE-A491-87453360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1DF26D6-24EA-7119-F921-956358E76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3074" name="Picture 2" descr="Póster, Lámina Background with exotic tropical flowers, 40x26.7 cm">
            <a:extLst>
              <a:ext uri="{FF2B5EF4-FFF2-40B4-BE49-F238E27FC236}">
                <a16:creationId xmlns:a16="http://schemas.microsoft.com/office/drawing/2014/main" id="{42F12F16-C297-4FF8-1556-2424BCD75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/>
          <a:stretch/>
        </p:blipFill>
        <p:spPr bwMode="auto">
          <a:xfrm>
            <a:off x="-252536" y="26173"/>
            <a:ext cx="9396536" cy="6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DDADCF8-3B5B-E4CC-FAAF-D8B0B4181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814"/>
            <a:ext cx="4355976" cy="26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8207A43-F464-0668-236B-EE8BBCFA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00" y="1734815"/>
            <a:ext cx="2934345" cy="275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aisatge de tardor a la comarca del Berguedà (Pirineus de Catalunya). Sebastiaan Bedaux / Agència Catalana de Turisme">
            <a:extLst>
              <a:ext uri="{FF2B5EF4-FFF2-40B4-BE49-F238E27FC236}">
                <a16:creationId xmlns:a16="http://schemas.microsoft.com/office/drawing/2014/main" id="{9FAD3870-5AB8-2011-B7F6-823D9428F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2"/>
          <a:stretch/>
        </p:blipFill>
        <p:spPr bwMode="auto">
          <a:xfrm>
            <a:off x="45936" y="81398"/>
            <a:ext cx="474208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Actualment esteu veient Els Aiguamolls de l’Empordà: Guia per descobrir-los">
            <a:extLst>
              <a:ext uri="{FF2B5EF4-FFF2-40B4-BE49-F238E27FC236}">
                <a16:creationId xmlns:a16="http://schemas.microsoft.com/office/drawing/2014/main" id="{308A9D0C-64C9-FC22-3759-923188B09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7287"/>
          <a:stretch/>
        </p:blipFill>
        <p:spPr bwMode="auto">
          <a:xfrm>
            <a:off x="-252536" y="718984"/>
            <a:ext cx="9396536" cy="564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4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84F7AF2D-46F6-B6FD-13FA-05E447A9F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1015740" y="1885055"/>
            <a:ext cx="2334819" cy="114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56F41E88-5200-EEF8-B652-E4C477D2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4" y="1944722"/>
            <a:ext cx="1510279" cy="7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33618250-545B-58BB-58C0-AA6907FD9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5404934" y="2801611"/>
            <a:ext cx="1510279" cy="7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1BDAFA92-ABF9-0606-D61D-52A9984D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55" y="2321421"/>
            <a:ext cx="1510279" cy="7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31836402-6859-44AF-8ACB-4D403448F1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9" r="70468"/>
          <a:stretch/>
        </p:blipFill>
        <p:spPr>
          <a:xfrm>
            <a:off x="3804410" y="3390980"/>
            <a:ext cx="798070" cy="5446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E40F32-0F24-401B-9B53-787F24BE4B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1" y="2780928"/>
            <a:ext cx="2277616" cy="1235570"/>
          </a:xfrm>
          <a:prstGeom prst="rect">
            <a:avLst/>
          </a:prstGeom>
        </p:spPr>
      </p:pic>
      <p:sp>
        <p:nvSpPr>
          <p:cNvPr id="20" name="19 Rectángulo"/>
          <p:cNvSpPr/>
          <p:nvPr/>
        </p:nvSpPr>
        <p:spPr>
          <a:xfrm>
            <a:off x="683568" y="1298649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PÈRDUA D’ANIMALS I PLANTES AUTÒCTONS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1"/>
            <a:ext cx="9144000" cy="1655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IMPACTES DE LES INVASIONS</a:t>
            </a:r>
          </a:p>
        </p:txBody>
      </p:sp>
      <p:pic>
        <p:nvPicPr>
          <p:cNvPr id="25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68" y="3762288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38" y="3847752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4B9E6D-4E3B-4195-A5E0-FC41FB27CA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7126051" y="2062756"/>
            <a:ext cx="916206" cy="100747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A5A1C763-6F4B-4665-8CE4-1D709DA492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6272053" y="1988840"/>
            <a:ext cx="950984" cy="104571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FB9D0DB-0576-425D-A0E2-6D915254C6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5976336" y="2213320"/>
            <a:ext cx="916206" cy="100747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63C76A42-E4E2-4604-93BF-74F9B44009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7663384" y="2158019"/>
            <a:ext cx="916206" cy="100747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8BCDC27-84AB-4AE2-91E1-C9CFD1A841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6732538" y="2098747"/>
            <a:ext cx="916206" cy="100747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DCC837F-4A7A-4AFD-984D-3548E11285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5519186" y="2111422"/>
            <a:ext cx="916206" cy="1007474"/>
          </a:xfrm>
          <a:prstGeom prst="rect">
            <a:avLst/>
          </a:prstGeom>
        </p:spPr>
      </p:pic>
      <p:pic>
        <p:nvPicPr>
          <p:cNvPr id="39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42DA24D5-0874-414F-8790-8AAC57E9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3637" y="2235328"/>
            <a:ext cx="1207188" cy="807284"/>
          </a:xfrm>
          <a:prstGeom prst="rect">
            <a:avLst/>
          </a:prstGeom>
          <a:noFill/>
        </p:spPr>
      </p:pic>
      <p:pic>
        <p:nvPicPr>
          <p:cNvPr id="40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600F7818-F305-4B2C-B9C9-1EBAE2F21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1708" y="2204864"/>
            <a:ext cx="1207188" cy="848080"/>
          </a:xfrm>
          <a:prstGeom prst="rect">
            <a:avLst/>
          </a:prstGeom>
          <a:noFill/>
        </p:spPr>
      </p:pic>
      <p:pic>
        <p:nvPicPr>
          <p:cNvPr id="41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3305CCE4-CF46-494F-A5CB-EC1C39E0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73" y="2955004"/>
            <a:ext cx="1207188" cy="807284"/>
          </a:xfrm>
          <a:prstGeom prst="rect">
            <a:avLst/>
          </a:prstGeom>
          <a:noFill/>
        </p:spPr>
      </p:pic>
      <p:pic>
        <p:nvPicPr>
          <p:cNvPr id="42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6F596AF4-EE36-4DC6-84AE-AA15F5414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71" y="2526416"/>
            <a:ext cx="1207188" cy="807284"/>
          </a:xfrm>
          <a:prstGeom prst="rect">
            <a:avLst/>
          </a:prstGeom>
          <a:noFill/>
        </p:spPr>
      </p:pic>
      <p:pic>
        <p:nvPicPr>
          <p:cNvPr id="43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092217D9-B8B4-4FA2-9664-CF235376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9007" y="3071322"/>
            <a:ext cx="1207188" cy="807284"/>
          </a:xfrm>
          <a:prstGeom prst="rect">
            <a:avLst/>
          </a:prstGeom>
          <a:noFill/>
        </p:spPr>
      </p:pic>
      <p:pic>
        <p:nvPicPr>
          <p:cNvPr id="38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B7E7C3ED-9BDB-4587-BA4E-C8D99C02D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78" y="4490423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41A90F84-C194-D12A-92F9-2DE9DDDB6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9425">
            <a:off x="251455" y="4697933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9D74EED9-E9B1-E5B2-0C79-92FA1C1C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172" y="4646214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B6185EB0-4271-6B67-4053-7ECFDAD8C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8" y="5414639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450AA208-1707-E93D-50B3-18F3839A0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21" y="5151239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1962E4C6-D61B-823D-7A05-63D4DF6E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42" y="5357124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AD4F2583-49B3-1F3D-B756-579BC919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384" y="3650959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01B37B29-B2AE-5AFE-8ABF-E5DF55F7F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375" y="4183291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6962D6E4-77B8-E18B-37C9-AB579BCB0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5743607" y="4520820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73C5602E-B67D-70AD-F1A3-212C67347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19" y="5010457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E4751D46-F62C-42D2-719E-AFE54E90A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641" y="4747590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53E59A58-406B-5B69-6AC0-ACCA8D0C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285" y="4027658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9EDD7A4D-7F49-7124-7EB1-52A3CC2A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16" y="5233056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72A83700-D8D8-24AC-8D27-83D5895F4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66" y="5606255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04325001-54F2-012C-5DCD-349FF1E1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50" y="3785096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9BA6E2D3-5D3D-097B-416A-EC51EA261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00" y="4158295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0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Imagen" descr="Canal_de_Suez.jpg">
            <a:extLst>
              <a:ext uri="{FF2B5EF4-FFF2-40B4-BE49-F238E27FC236}">
                <a16:creationId xmlns:a16="http://schemas.microsoft.com/office/drawing/2014/main" id="{4F4AC777-EE06-1B12-D16D-69316D9A8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220" r="3861"/>
          <a:stretch/>
        </p:blipFill>
        <p:spPr>
          <a:xfrm>
            <a:off x="1806775" y="2276872"/>
            <a:ext cx="4245908" cy="42122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a-ES" sz="4000" b="1" dirty="0">
                <a:solidFill>
                  <a:srgbClr val="C00000"/>
                </a:solidFill>
                <a:latin typeface="+mn-lt"/>
                <a:ea typeface="Arial Unicode MS" pitchFamily="34" charset="-128"/>
                <a:cs typeface="+mn-cs"/>
              </a:rPr>
              <a:t>COM ARRIBEN LES ESPÈCIES EXÒTIQUES DEL MAR?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806774" y="1515156"/>
            <a:ext cx="5717553" cy="46166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SOVINT DE FORMA NO INTENCIONADA</a:t>
            </a:r>
          </a:p>
        </p:txBody>
      </p:sp>
      <p:sp>
        <p:nvSpPr>
          <p:cNvPr id="3" name="5 CuadroTexto">
            <a:extLst>
              <a:ext uri="{FF2B5EF4-FFF2-40B4-BE49-F238E27FC236}">
                <a16:creationId xmlns:a16="http://schemas.microsoft.com/office/drawing/2014/main" id="{6F088C4F-C773-D165-97C4-B58833467F2F}"/>
              </a:ext>
            </a:extLst>
          </p:cNvPr>
          <p:cNvSpPr txBox="1"/>
          <p:nvPr/>
        </p:nvSpPr>
        <p:spPr>
          <a:xfrm>
            <a:off x="6647305" y="4800347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+mn-cs"/>
              </a:rPr>
              <a:t>CANAL DE SUEZ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+mn-cs"/>
              </a:rPr>
              <a:t>     (Egipte)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CE07B98-4B61-44E2-9852-D73BD01B1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r="9677"/>
          <a:stretch/>
        </p:blipFill>
        <p:spPr>
          <a:xfrm>
            <a:off x="192439" y="1998209"/>
            <a:ext cx="6899841" cy="4571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2.5E-6 0.00023 C 0.075 -0.02014 -0.00452 -0.00139 0.11771 -0.01435 C 0.14045 -0.0169 0.16302 -0.02176 0.18559 -0.02546 C 0.19045 -0.02708 0.19496 -0.03009 0.19982 -0.03032 C 0.22899 -0.03194 0.23941 -0.0294 0.26423 -0.02546 C 0.28316 -0.02593 0.30225 -0.02523 0.32135 -0.02708 C 0.32778 -0.02778 0.34045 -0.03333 0.34045 -0.0331 L 0.34045 -0.03333 " pathEditMode="relative" rAng="0" ptsTypes="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4" y="-1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195736" y="188640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+mn-cs"/>
              </a:rPr>
              <a:t>AIGÜES DE  LLAST</a:t>
            </a:r>
          </a:p>
        </p:txBody>
      </p:sp>
      <p:pic>
        <p:nvPicPr>
          <p:cNvPr id="8" name="7 Imagen" descr="ballast_water.jpg"/>
          <p:cNvPicPr>
            <a:picLocks noChangeAspect="1"/>
          </p:cNvPicPr>
          <p:nvPr/>
        </p:nvPicPr>
        <p:blipFill>
          <a:blip r:embed="rId2" cstate="print"/>
          <a:srcRect t="14063"/>
          <a:stretch>
            <a:fillRect/>
          </a:stretch>
        </p:blipFill>
        <p:spPr>
          <a:xfrm>
            <a:off x="178547" y="4500570"/>
            <a:ext cx="8644174" cy="2228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146" name="Picture 2" descr="Ballast water treatment animation video">
            <a:extLst>
              <a:ext uri="{FF2B5EF4-FFF2-40B4-BE49-F238E27FC236}">
                <a16:creationId xmlns:a16="http://schemas.microsoft.com/office/drawing/2014/main" id="{76D3135A-F4ED-4204-9E9A-EC08A409D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27884"/>
            <a:ext cx="6984776" cy="33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 Imagen" descr="Ballast waters.jpg">
            <a:extLst>
              <a:ext uri="{FF2B5EF4-FFF2-40B4-BE49-F238E27FC236}">
                <a16:creationId xmlns:a16="http://schemas.microsoft.com/office/drawing/2014/main" id="{188A49E0-F3FB-1499-1EFC-63407E676D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958081"/>
            <a:ext cx="4469749" cy="335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4 Marcador de contenido" descr="_44642683_boat_ballast_466in.gif">
            <a:extLst>
              <a:ext uri="{FF2B5EF4-FFF2-40B4-BE49-F238E27FC236}">
                <a16:creationId xmlns:a16="http://schemas.microsoft.com/office/drawing/2014/main" id="{E542520E-1270-2199-47C7-C210EC379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b="3187"/>
          <a:stretch/>
        </p:blipFill>
        <p:spPr>
          <a:xfrm>
            <a:off x="1115616" y="872609"/>
            <a:ext cx="6984776" cy="5731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4589"/>
          <a:stretch/>
        </p:blipFill>
        <p:spPr bwMode="auto">
          <a:xfrm>
            <a:off x="172869" y="1057859"/>
            <a:ext cx="4099049" cy="539547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2" name="11 Grupo"/>
          <p:cNvGrpSpPr/>
          <p:nvPr/>
        </p:nvGrpSpPr>
        <p:grpSpPr>
          <a:xfrm>
            <a:off x="6228184" y="836712"/>
            <a:ext cx="2736304" cy="2304256"/>
            <a:chOff x="6492028" y="1142984"/>
            <a:chExt cx="2113238" cy="1717597"/>
          </a:xfrm>
        </p:grpSpPr>
        <p:pic>
          <p:nvPicPr>
            <p:cNvPr id="8" name="7 Imagen" descr="BlankMap-World-v2.png"/>
            <p:cNvPicPr>
              <a:picLocks noChangeAspect="1"/>
            </p:cNvPicPr>
            <p:nvPr/>
          </p:nvPicPr>
          <p:blipFill rotWithShape="1">
            <a:blip r:embed="rId3" cstate="print"/>
            <a:srcRect l="72293" t="51781" r="4546" b="5392"/>
            <a:stretch/>
          </p:blipFill>
          <p:spPr>
            <a:xfrm>
              <a:off x="6588224" y="1142984"/>
              <a:ext cx="2017042" cy="1717597"/>
            </a:xfrm>
            <a:prstGeom prst="rect">
              <a:avLst/>
            </a:prstGeom>
          </p:spPr>
        </p:pic>
        <p:cxnSp>
          <p:nvCxnSpPr>
            <p:cNvPr id="9" name="8 Conector recto de flecha"/>
            <p:cNvCxnSpPr>
              <a:cxnSpLocks/>
            </p:cNvCxnSpPr>
            <p:nvPr/>
          </p:nvCxnSpPr>
          <p:spPr>
            <a:xfrm>
              <a:off x="6492028" y="2367120"/>
              <a:ext cx="50111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392488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ALGA CAULERPA</a:t>
            </a:r>
            <a:br>
              <a:rPr lang="ca-ES" sz="4000" dirty="0"/>
            </a:br>
            <a:r>
              <a:rPr lang="ca-ES" sz="4000" i="1" dirty="0"/>
              <a:t>Caulerpa racemosa</a:t>
            </a:r>
          </a:p>
        </p:txBody>
      </p:sp>
      <p:pic>
        <p:nvPicPr>
          <p:cNvPr id="6" name="5 Imagen" descr="caulerpa_racemos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6286" y="3010939"/>
            <a:ext cx="3857652" cy="28932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3779912" y="1556792"/>
            <a:ext cx="2961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ARRIBA PER: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VAIXELLS I COMERÇ D’AQUARIS.</a:t>
            </a:r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2571736" y="4714884"/>
            <a:ext cx="1643074" cy="13573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rot="5400000">
            <a:off x="4607719" y="4750603"/>
            <a:ext cx="1571636" cy="7858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4357686" y="6000768"/>
            <a:ext cx="3846252" cy="646331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QUALSEVOL TROS EN POT SORTIR UNA DE NOVA !</a:t>
            </a:r>
          </a:p>
        </p:txBody>
      </p:sp>
      <p:pic>
        <p:nvPicPr>
          <p:cNvPr id="14" name="13 Imagen" descr="Cre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260648"/>
            <a:ext cx="397901" cy="4229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B55A9D7-4354-4DCC-816A-373AA5374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8"/>
          <a:stretch/>
        </p:blipFill>
        <p:spPr>
          <a:xfrm>
            <a:off x="4571999" y="3883803"/>
            <a:ext cx="4572001" cy="29741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A8F0CF-7466-458E-8B84-FF1DC5169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533"/>
            <a:ext cx="4571999" cy="3052964"/>
          </a:xfrm>
          <a:prstGeom prst="rect">
            <a:avLst/>
          </a:prstGeom>
        </p:spPr>
      </p:pic>
      <p:pic>
        <p:nvPicPr>
          <p:cNvPr id="6" name="5 Imagen" descr="Posidona oceanica Manu Sanfeli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571999" cy="305296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51520" y="2971507"/>
            <a:ext cx="5196731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AFECTA GREUMENT EL FONS MARÍ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5699770" y="3284983"/>
            <a:ext cx="312070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ÉS MOLT DIFÍCIL </a:t>
            </a:r>
            <a:r>
              <a:rPr lang="ca-ES" b="1" dirty="0">
                <a:solidFill>
                  <a:srgbClr val="FF0000"/>
                </a:solidFill>
                <a:latin typeface="Calibri"/>
              </a:rPr>
              <a:t>D’ERRADICAR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1FAE9A-B7C9-4ADC-BD56-C51A063AB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r="11909" b="7423"/>
          <a:stretch/>
        </p:blipFill>
        <p:spPr>
          <a:xfrm>
            <a:off x="179512" y="4148026"/>
            <a:ext cx="4152737" cy="24493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8;p1">
            <a:extLst>
              <a:ext uri="{FF2B5EF4-FFF2-40B4-BE49-F238E27FC236}">
                <a16:creationId xmlns:a16="http://schemas.microsoft.com/office/drawing/2014/main" id="{A37AB113-4AED-9DC3-59E9-D50509C6E1E9}"/>
              </a:ext>
            </a:extLst>
          </p:cNvPr>
          <p:cNvPicPr/>
          <p:nvPr/>
        </p:nvPicPr>
        <p:blipFill>
          <a:blip r:embed="rId2"/>
          <a:srcRect l="4791" r="14176"/>
          <a:stretch/>
        </p:blipFill>
        <p:spPr>
          <a:xfrm>
            <a:off x="0" y="0"/>
            <a:ext cx="9144000" cy="6893430"/>
          </a:xfrm>
          <a:prstGeom prst="rect">
            <a:avLst/>
          </a:prstGeom>
          <a:ln w="0">
            <a:noFill/>
          </a:ln>
        </p:spPr>
      </p:pic>
      <p:sp>
        <p:nvSpPr>
          <p:cNvPr id="17413" name="AutoShape 2" descr="Image result for Unio mancus">
            <a:extLst>
              <a:ext uri="{FF2B5EF4-FFF2-40B4-BE49-F238E27FC236}">
                <a16:creationId xmlns:a16="http://schemas.microsoft.com/office/drawing/2014/main" id="{8531A333-4794-4F76-85C8-08A3A0D373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813" y="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endParaRPr lang="ca-ES" altLang="ca-ES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3BDE125-F25F-455B-A693-5EB8ED87A506}"/>
              </a:ext>
            </a:extLst>
          </p:cNvPr>
          <p:cNvGrpSpPr/>
          <p:nvPr/>
        </p:nvGrpSpPr>
        <p:grpSpPr>
          <a:xfrm>
            <a:off x="251520" y="105788"/>
            <a:ext cx="4248472" cy="874274"/>
            <a:chOff x="10978639" y="1225664"/>
            <a:chExt cx="4686387" cy="874274"/>
          </a:xfrm>
        </p:grpSpPr>
        <p:sp>
          <p:nvSpPr>
            <p:cNvPr id="25" name="1 Título">
              <a:extLst>
                <a:ext uri="{FF2B5EF4-FFF2-40B4-BE49-F238E27FC236}">
                  <a16:creationId xmlns:a16="http://schemas.microsoft.com/office/drawing/2014/main" id="{0E512384-957A-40FF-AB98-10B750C9EAF7}"/>
                </a:ext>
              </a:extLst>
            </p:cNvPr>
            <p:cNvSpPr txBox="1">
              <a:spLocks/>
            </p:cNvSpPr>
            <p:nvPr/>
          </p:nvSpPr>
          <p:spPr>
            <a:xfrm>
              <a:off x="10978639" y="1225664"/>
              <a:ext cx="4686387" cy="874274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24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   </a:t>
              </a: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Posidònia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Posidonia</a:t>
              </a:r>
              <a:r>
                <a:rPr kumimoji="0" lang="ca-ES" sz="28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oceanica</a:t>
              </a:r>
              <a:endParaRPr kumimoji="0" lang="ca-E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pic>
          <p:nvPicPr>
            <p:cNvPr id="26" name="10 Imagen" descr="OK.jpg">
              <a:extLst>
                <a:ext uri="{FF2B5EF4-FFF2-40B4-BE49-F238E27FC236}">
                  <a16:creationId xmlns:a16="http://schemas.microsoft.com/office/drawing/2014/main" id="{D27EE117-5AE1-46E2-B5F0-50A524D16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10053" y="1304725"/>
              <a:ext cx="491757" cy="46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512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4780</TotalTime>
  <Words>807</Words>
  <Application>Microsoft Office PowerPoint</Application>
  <PresentationFormat>Presentación en pantalla (4:3)</PresentationFormat>
  <Paragraphs>170</Paragraphs>
  <Slides>33</Slides>
  <Notes>7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4" baseType="lpstr">
      <vt:lpstr>Aptos</vt:lpstr>
      <vt:lpstr>Aptos Display</vt:lpstr>
      <vt:lpstr>Arial</vt:lpstr>
      <vt:lpstr>Arial Black</vt:lpstr>
      <vt:lpstr>Arial Unicode MS</vt:lpstr>
      <vt:lpstr>Berlin Sans FB</vt:lpstr>
      <vt:lpstr>Calibri</vt:lpstr>
      <vt:lpstr>Rockwell</vt:lpstr>
      <vt:lpstr>Rockwell (Cuerpo)</vt:lpstr>
      <vt:lpstr>Tema de l'Office</vt:lpstr>
      <vt:lpstr>Tema de Office</vt:lpstr>
      <vt:lpstr>Les espècies exòtiques invasores i la conservació de la biodiversitat</vt:lpstr>
      <vt:lpstr>Presentación de PowerPoint</vt:lpstr>
      <vt:lpstr>Presentación de PowerPoint</vt:lpstr>
      <vt:lpstr>Presentación de PowerPoint</vt:lpstr>
      <vt:lpstr>COM ARRIBEN LES ESPÈCIES EXÒTIQUES DEL MAR?</vt:lpstr>
      <vt:lpstr>Presentación de PowerPoint</vt:lpstr>
      <vt:lpstr>ALGA CAULERPA Caulerpa racemosa</vt:lpstr>
      <vt:lpstr>Presentación de PowerPoint</vt:lpstr>
      <vt:lpstr>Presentación de PowerPoint</vt:lpstr>
      <vt:lpstr>Presentación de PowerPoint</vt:lpstr>
      <vt:lpstr>     CANYA  Arundo donax</vt:lpstr>
      <vt:lpstr>Presentación de PowerPoint</vt:lpstr>
      <vt:lpstr>UNGLA DE GAT O BÀLSAM Carpobrotus sp.</vt:lpstr>
      <vt:lpstr>MOSQUIT TIGRE Aedes albopictus</vt:lpstr>
      <vt:lpstr>Presentación de PowerPoint</vt:lpstr>
      <vt:lpstr>MUSCLO ZEBRAT  Dreissena polymorpha</vt:lpstr>
      <vt:lpstr>CARGOL POMA  Pomacea insularum </vt:lpstr>
      <vt:lpstr>Presentación de PowerPoint</vt:lpstr>
      <vt:lpstr>      CRANC ROIG AMERICÀ Procambarus clarkii</vt:lpstr>
      <vt:lpstr>Presentación de PowerPoint</vt:lpstr>
      <vt:lpstr>TORTUGA DE TIMPÀ (ROIG O GROC) Trachemys scripta</vt:lpstr>
      <vt:lpstr>Gambúsia  Gambusia holbrooki</vt:lpstr>
      <vt:lpstr>SILUR  Silurus glanis</vt:lpstr>
      <vt:lpstr>Presentación de PowerPoint</vt:lpstr>
      <vt:lpstr>GRANOTA TORO Rana cateasbaiana</vt:lpstr>
      <vt:lpstr>VISÓ AMERICÀ Neovison vison</vt:lpstr>
      <vt:lpstr>Presentación de PowerPoint</vt:lpstr>
      <vt:lpstr>Presentación de PowerPoint</vt:lpstr>
      <vt:lpstr>Presentación de PowerPoint</vt:lpstr>
      <vt:lpstr>Endevina qui és l’intrús...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ESPÈCIES EXÒTIQUES INVASORES AQUÀTIQUES</dc:title>
  <dc:creator>Edu</dc:creator>
  <cp:lastModifiedBy>BIOSFERA AEA</cp:lastModifiedBy>
  <cp:revision>398</cp:revision>
  <dcterms:created xsi:type="dcterms:W3CDTF">2015-03-20T21:22:28Z</dcterms:created>
  <dcterms:modified xsi:type="dcterms:W3CDTF">2026-03-01T08:44:26Z</dcterms:modified>
</cp:coreProperties>
</file>